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6452-0DD5-44A8-B14C-1DB268F424A6}" type="datetimeFigureOut">
              <a:rPr lang="en-NZ" smtClean="0"/>
              <a:t>4/08/2016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4A1-18B6-427B-8354-109E2E900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643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6452-0DD5-44A8-B14C-1DB268F424A6}" type="datetimeFigureOut">
              <a:rPr lang="en-NZ" smtClean="0"/>
              <a:t>4/08/2016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4A1-18B6-427B-8354-109E2E900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987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6452-0DD5-44A8-B14C-1DB268F424A6}" type="datetimeFigureOut">
              <a:rPr lang="en-NZ" smtClean="0"/>
              <a:t>4/08/2016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4A1-18B6-427B-8354-109E2E900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371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6452-0DD5-44A8-B14C-1DB268F424A6}" type="datetimeFigureOut">
              <a:rPr lang="en-NZ" smtClean="0"/>
              <a:t>4/08/2016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4A1-18B6-427B-8354-109E2E900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069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6452-0DD5-44A8-B14C-1DB268F424A6}" type="datetimeFigureOut">
              <a:rPr lang="en-NZ" smtClean="0"/>
              <a:t>4/08/2016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4A1-18B6-427B-8354-109E2E900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232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6452-0DD5-44A8-B14C-1DB268F424A6}" type="datetimeFigureOut">
              <a:rPr lang="en-NZ" smtClean="0"/>
              <a:t>4/08/2016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4A1-18B6-427B-8354-109E2E900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749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6452-0DD5-44A8-B14C-1DB268F424A6}" type="datetimeFigureOut">
              <a:rPr lang="en-NZ" smtClean="0"/>
              <a:t>4/08/2016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4A1-18B6-427B-8354-109E2E900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164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6452-0DD5-44A8-B14C-1DB268F424A6}" type="datetimeFigureOut">
              <a:rPr lang="en-NZ" smtClean="0"/>
              <a:t>4/08/2016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4A1-18B6-427B-8354-109E2E900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345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6452-0DD5-44A8-B14C-1DB268F424A6}" type="datetimeFigureOut">
              <a:rPr lang="en-NZ" smtClean="0"/>
              <a:t>4/08/2016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4A1-18B6-427B-8354-109E2E900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38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6452-0DD5-44A8-B14C-1DB268F424A6}" type="datetimeFigureOut">
              <a:rPr lang="en-NZ" smtClean="0"/>
              <a:t>4/08/2016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4A1-18B6-427B-8354-109E2E900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29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6452-0DD5-44A8-B14C-1DB268F424A6}" type="datetimeFigureOut">
              <a:rPr lang="en-NZ" smtClean="0"/>
              <a:t>4/08/2016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4A1-18B6-427B-8354-109E2E900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80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26452-0DD5-44A8-B14C-1DB268F424A6}" type="datetimeFigureOut">
              <a:rPr lang="en-NZ" smtClean="0"/>
              <a:t>4/08/2016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074A1-18B6-427B-8354-109E2E9002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3761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1911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6497" y="6186667"/>
            <a:ext cx="451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b="1" dirty="0" smtClean="0">
                <a:latin typeface="Calibri" pitchFamily="34" charset="0"/>
                <a:cs typeface="Calibri" pitchFamily="34" charset="0"/>
              </a:rPr>
              <a:t>Community Futures </a:t>
            </a:r>
            <a:r>
              <a:rPr lang="en-NZ" sz="1600" b="1" dirty="0" err="1" smtClean="0">
                <a:latin typeface="Calibri" pitchFamily="34" charset="0"/>
                <a:cs typeface="Calibri" pitchFamily="34" charset="0"/>
              </a:rPr>
              <a:t>Waikanae</a:t>
            </a:r>
            <a:r>
              <a:rPr lang="en-NZ" sz="1600" b="1" dirty="0" smtClean="0">
                <a:latin typeface="Calibri" pitchFamily="34" charset="0"/>
                <a:cs typeface="Calibri" pitchFamily="34" charset="0"/>
              </a:rPr>
              <a:t> Beach  -10 July 2016</a:t>
            </a:r>
            <a:endParaRPr lang="en-NZ" sz="1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7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71544" cy="61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66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086"/>
            <a:ext cx="8528298" cy="602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93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7900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9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21"/>
            <a:ext cx="8939378" cy="626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90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34696" cy="62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80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" y="19337"/>
            <a:ext cx="8941296" cy="633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32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5" y="404664"/>
            <a:ext cx="8516857" cy="598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45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 descr="C:\Users\samh\Desktop\10 July photos\FullSizeRend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147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8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Kapiti Coast District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Futures</dc:title>
  <dc:creator>Sam Hutcheson</dc:creator>
  <cp:lastModifiedBy>Susan Owens</cp:lastModifiedBy>
  <cp:revision>8</cp:revision>
  <cp:lastPrinted>2016-07-26T20:23:31Z</cp:lastPrinted>
  <dcterms:created xsi:type="dcterms:W3CDTF">2016-07-25T23:33:41Z</dcterms:created>
  <dcterms:modified xsi:type="dcterms:W3CDTF">2016-08-03T21:25:34Z</dcterms:modified>
</cp:coreProperties>
</file>