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328" r:id="rId7"/>
    <p:sldId id="293" r:id="rId8"/>
    <p:sldId id="334" r:id="rId9"/>
    <p:sldId id="301" r:id="rId10"/>
    <p:sldId id="326" r:id="rId11"/>
    <p:sldId id="323" r:id="rId12"/>
    <p:sldId id="300" r:id="rId13"/>
    <p:sldId id="337" r:id="rId14"/>
    <p:sldId id="322" r:id="rId15"/>
    <p:sldId id="335" r:id="rId16"/>
    <p:sldId id="321" r:id="rId17"/>
    <p:sldId id="324" r:id="rId18"/>
    <p:sldId id="329" r:id="rId19"/>
    <p:sldId id="330" r:id="rId20"/>
    <p:sldId id="331" r:id="rId2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EFA22-4F1C-47E8-B1EA-8B0306E0FCF5}" v="45" dt="2025-04-13T23:01:28.698"/>
    <p1510:client id="{BD5F146B-70C2-49B5-8026-E647FD66EE0B}" v="21" dt="2025-04-14T01:03:41.0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2" autoAdjust="0"/>
    <p:restoredTop sz="94660"/>
  </p:normalViewPr>
  <p:slideViewPr>
    <p:cSldViewPr>
      <p:cViewPr varScale="1">
        <p:scale>
          <a:sx n="102" d="100"/>
          <a:sy n="102" d="100"/>
        </p:scale>
        <p:origin x="18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a Ross-James" userId="3c4b938f-d7fa-4ba2-bb9c-08cadcd20bc2" providerId="ADAL" clId="{BD5F146B-70C2-49B5-8026-E647FD66EE0B}"/>
    <pc:docChg chg="custSel modSld">
      <pc:chgData name="Philippa Ross-James" userId="3c4b938f-d7fa-4ba2-bb9c-08cadcd20bc2" providerId="ADAL" clId="{BD5F146B-70C2-49B5-8026-E647FD66EE0B}" dt="2025-04-14T01:04:08.197" v="112" actId="120"/>
      <pc:docMkLst>
        <pc:docMk/>
      </pc:docMkLst>
      <pc:sldChg chg="modSp mod">
        <pc:chgData name="Philippa Ross-James" userId="3c4b938f-d7fa-4ba2-bb9c-08cadcd20bc2" providerId="ADAL" clId="{BD5F146B-70C2-49B5-8026-E647FD66EE0B}" dt="2025-04-14T00:58:49.451" v="22" actId="20577"/>
        <pc:sldMkLst>
          <pc:docMk/>
          <pc:sldMk cId="0" sldId="256"/>
        </pc:sldMkLst>
        <pc:spChg chg="mod">
          <ac:chgData name="Philippa Ross-James" userId="3c4b938f-d7fa-4ba2-bb9c-08cadcd20bc2" providerId="ADAL" clId="{BD5F146B-70C2-49B5-8026-E647FD66EE0B}" dt="2025-04-14T00:58:49.451" v="22" actId="20577"/>
          <ac:spMkLst>
            <pc:docMk/>
            <pc:sldMk cId="0" sldId="256"/>
            <ac:spMk id="2050" creationId="{DA4096CA-D9FE-4141-A0BB-04D8A651FB74}"/>
          </ac:spMkLst>
        </pc:spChg>
        <pc:spChg chg="mod">
          <ac:chgData name="Philippa Ross-James" userId="3c4b938f-d7fa-4ba2-bb9c-08cadcd20bc2" providerId="ADAL" clId="{BD5F146B-70C2-49B5-8026-E647FD66EE0B}" dt="2025-04-14T00:58:21.686" v="12" actId="1076"/>
          <ac:spMkLst>
            <pc:docMk/>
            <pc:sldMk cId="0" sldId="256"/>
            <ac:spMk id="2051" creationId="{200A5074-5604-4D13-9151-C97623C2EF19}"/>
          </ac:spMkLst>
        </pc:spChg>
        <pc:picChg chg="mod">
          <ac:chgData name="Philippa Ross-James" userId="3c4b938f-d7fa-4ba2-bb9c-08cadcd20bc2" providerId="ADAL" clId="{BD5F146B-70C2-49B5-8026-E647FD66EE0B}" dt="2025-04-14T00:58:23.791" v="13" actId="1076"/>
          <ac:picMkLst>
            <pc:docMk/>
            <pc:sldMk cId="0" sldId="256"/>
            <ac:picMk id="2" creationId="{F060EE5D-B328-77E2-61BE-262DE67BE4C8}"/>
          </ac:picMkLst>
        </pc:picChg>
      </pc:sldChg>
      <pc:sldChg chg="modSp mod">
        <pc:chgData name="Philippa Ross-James" userId="3c4b938f-d7fa-4ba2-bb9c-08cadcd20bc2" providerId="ADAL" clId="{BD5F146B-70C2-49B5-8026-E647FD66EE0B}" dt="2025-04-14T01:01:04.478" v="43" actId="1076"/>
        <pc:sldMkLst>
          <pc:docMk/>
          <pc:sldMk cId="733003780" sldId="293"/>
        </pc:sldMkLst>
        <pc:spChg chg="mod">
          <ac:chgData name="Philippa Ross-James" userId="3c4b938f-d7fa-4ba2-bb9c-08cadcd20bc2" providerId="ADAL" clId="{BD5F146B-70C2-49B5-8026-E647FD66EE0B}" dt="2025-04-14T01:01:00.680" v="42" actId="120"/>
          <ac:spMkLst>
            <pc:docMk/>
            <pc:sldMk cId="733003780" sldId="293"/>
            <ac:spMk id="58370" creationId="{08B32522-7B3E-45C5-B7BD-4443CCF9145C}"/>
          </ac:spMkLst>
        </pc:spChg>
        <pc:spChg chg="mod">
          <ac:chgData name="Philippa Ross-James" userId="3c4b938f-d7fa-4ba2-bb9c-08cadcd20bc2" providerId="ADAL" clId="{BD5F146B-70C2-49B5-8026-E647FD66EE0B}" dt="2025-04-14T01:01:04.478" v="43" actId="1076"/>
          <ac:spMkLst>
            <pc:docMk/>
            <pc:sldMk cId="733003780" sldId="293"/>
            <ac:spMk id="58371" creationId="{10DACE98-0981-4A94-92B3-15587A58A187}"/>
          </ac:spMkLst>
        </pc:spChg>
      </pc:sldChg>
      <pc:sldChg chg="modSp mod">
        <pc:chgData name="Philippa Ross-James" userId="3c4b938f-d7fa-4ba2-bb9c-08cadcd20bc2" providerId="ADAL" clId="{BD5F146B-70C2-49B5-8026-E647FD66EE0B}" dt="2025-04-14T01:03:05.338" v="88" actId="6549"/>
        <pc:sldMkLst>
          <pc:docMk/>
          <pc:sldMk cId="348003624" sldId="300"/>
        </pc:sldMkLst>
        <pc:spChg chg="mod">
          <ac:chgData name="Philippa Ross-James" userId="3c4b938f-d7fa-4ba2-bb9c-08cadcd20bc2" providerId="ADAL" clId="{BD5F146B-70C2-49B5-8026-E647FD66EE0B}" dt="2025-04-14T01:02:35.336" v="77" actId="1076"/>
          <ac:spMkLst>
            <pc:docMk/>
            <pc:sldMk cId="348003624" sldId="300"/>
            <ac:spMk id="58370" creationId="{08B32522-7B3E-45C5-B7BD-4443CCF9145C}"/>
          </ac:spMkLst>
        </pc:spChg>
        <pc:graphicFrameChg chg="mod modGraphic">
          <ac:chgData name="Philippa Ross-James" userId="3c4b938f-d7fa-4ba2-bb9c-08cadcd20bc2" providerId="ADAL" clId="{BD5F146B-70C2-49B5-8026-E647FD66EE0B}" dt="2025-04-14T01:03:05.338" v="88" actId="6549"/>
          <ac:graphicFrameMkLst>
            <pc:docMk/>
            <pc:sldMk cId="348003624" sldId="300"/>
            <ac:graphicFrameMk id="4" creationId="{F4EAFEB5-D4EC-1834-04BA-8E97E0134565}"/>
          </ac:graphicFrameMkLst>
        </pc:graphicFrameChg>
      </pc:sldChg>
      <pc:sldChg chg="modSp mod">
        <pc:chgData name="Philippa Ross-James" userId="3c4b938f-d7fa-4ba2-bb9c-08cadcd20bc2" providerId="ADAL" clId="{BD5F146B-70C2-49B5-8026-E647FD66EE0B}" dt="2025-04-14T01:01:38.975" v="54" actId="14100"/>
        <pc:sldMkLst>
          <pc:docMk/>
          <pc:sldMk cId="426344128" sldId="301"/>
        </pc:sldMkLst>
        <pc:spChg chg="mod">
          <ac:chgData name="Philippa Ross-James" userId="3c4b938f-d7fa-4ba2-bb9c-08cadcd20bc2" providerId="ADAL" clId="{BD5F146B-70C2-49B5-8026-E647FD66EE0B}" dt="2025-04-14T01:01:33.304" v="52" actId="14100"/>
          <ac:spMkLst>
            <pc:docMk/>
            <pc:sldMk cId="426344128" sldId="301"/>
            <ac:spMk id="4" creationId="{800EF746-FAA9-EAC0-2D3C-4D85C2E56BF2}"/>
          </ac:spMkLst>
        </pc:spChg>
        <pc:spChg chg="mod">
          <ac:chgData name="Philippa Ross-James" userId="3c4b938f-d7fa-4ba2-bb9c-08cadcd20bc2" providerId="ADAL" clId="{BD5F146B-70C2-49B5-8026-E647FD66EE0B}" dt="2025-04-14T01:01:18.593" v="47" actId="120"/>
          <ac:spMkLst>
            <pc:docMk/>
            <pc:sldMk cId="426344128" sldId="301"/>
            <ac:spMk id="58370" creationId="{08B32522-7B3E-45C5-B7BD-4443CCF9145C}"/>
          </ac:spMkLst>
        </pc:spChg>
        <pc:picChg chg="mod">
          <ac:chgData name="Philippa Ross-James" userId="3c4b938f-d7fa-4ba2-bb9c-08cadcd20bc2" providerId="ADAL" clId="{BD5F146B-70C2-49B5-8026-E647FD66EE0B}" dt="2025-04-14T01:01:38.975" v="54" actId="14100"/>
          <ac:picMkLst>
            <pc:docMk/>
            <pc:sldMk cId="426344128" sldId="301"/>
            <ac:picMk id="6" creationId="{1136697B-982C-2498-A5AC-819D5E07C81F}"/>
          </ac:picMkLst>
        </pc:picChg>
      </pc:sldChg>
      <pc:sldChg chg="modSp mod">
        <pc:chgData name="Philippa Ross-James" userId="3c4b938f-d7fa-4ba2-bb9c-08cadcd20bc2" providerId="ADAL" clId="{BD5F146B-70C2-49B5-8026-E647FD66EE0B}" dt="2025-04-14T01:03:47.645" v="109" actId="20577"/>
        <pc:sldMkLst>
          <pc:docMk/>
          <pc:sldMk cId="3736296708" sldId="321"/>
        </pc:sldMkLst>
        <pc:spChg chg="mod">
          <ac:chgData name="Philippa Ross-James" userId="3c4b938f-d7fa-4ba2-bb9c-08cadcd20bc2" providerId="ADAL" clId="{BD5F146B-70C2-49B5-8026-E647FD66EE0B}" dt="2025-04-14T01:03:38.345" v="105" actId="20577"/>
          <ac:spMkLst>
            <pc:docMk/>
            <pc:sldMk cId="3736296708" sldId="321"/>
            <ac:spMk id="58370" creationId="{D1260C99-7287-B8C4-AA28-E9943C4EE100}"/>
          </ac:spMkLst>
        </pc:spChg>
        <pc:spChg chg="mod">
          <ac:chgData name="Philippa Ross-James" userId="3c4b938f-d7fa-4ba2-bb9c-08cadcd20bc2" providerId="ADAL" clId="{BD5F146B-70C2-49B5-8026-E647FD66EE0B}" dt="2025-04-14T01:03:47.645" v="109" actId="20577"/>
          <ac:spMkLst>
            <pc:docMk/>
            <pc:sldMk cId="3736296708" sldId="321"/>
            <ac:spMk id="58371" creationId="{F933CB38-5030-7E9F-ADB5-FE14DF307740}"/>
          </ac:spMkLst>
        </pc:spChg>
      </pc:sldChg>
      <pc:sldChg chg="modSp mod">
        <pc:chgData name="Philippa Ross-James" userId="3c4b938f-d7fa-4ba2-bb9c-08cadcd20bc2" providerId="ADAL" clId="{BD5F146B-70C2-49B5-8026-E647FD66EE0B}" dt="2025-04-14T01:03:23.440" v="99" actId="1076"/>
        <pc:sldMkLst>
          <pc:docMk/>
          <pc:sldMk cId="856034779" sldId="322"/>
        </pc:sldMkLst>
        <pc:spChg chg="mod">
          <ac:chgData name="Philippa Ross-James" userId="3c4b938f-d7fa-4ba2-bb9c-08cadcd20bc2" providerId="ADAL" clId="{BD5F146B-70C2-49B5-8026-E647FD66EE0B}" dt="2025-04-14T01:03:20.444" v="98" actId="20577"/>
          <ac:spMkLst>
            <pc:docMk/>
            <pc:sldMk cId="856034779" sldId="322"/>
            <ac:spMk id="58370" creationId="{1E32817A-4ED8-6981-5444-3E68B48A85B7}"/>
          </ac:spMkLst>
        </pc:spChg>
        <pc:picChg chg="mod">
          <ac:chgData name="Philippa Ross-James" userId="3c4b938f-d7fa-4ba2-bb9c-08cadcd20bc2" providerId="ADAL" clId="{BD5F146B-70C2-49B5-8026-E647FD66EE0B}" dt="2025-04-14T01:03:23.440" v="99" actId="1076"/>
          <ac:picMkLst>
            <pc:docMk/>
            <pc:sldMk cId="856034779" sldId="322"/>
            <ac:picMk id="3" creationId="{02465595-9227-5F5E-D7D2-4828B7878761}"/>
          </ac:picMkLst>
        </pc:picChg>
      </pc:sldChg>
      <pc:sldChg chg="modSp mod">
        <pc:chgData name="Philippa Ross-James" userId="3c4b938f-d7fa-4ba2-bb9c-08cadcd20bc2" providerId="ADAL" clId="{BD5F146B-70C2-49B5-8026-E647FD66EE0B}" dt="2025-04-14T01:02:20.348" v="72" actId="20577"/>
        <pc:sldMkLst>
          <pc:docMk/>
          <pc:sldMk cId="3065512497" sldId="323"/>
        </pc:sldMkLst>
        <pc:spChg chg="mod">
          <ac:chgData name="Philippa Ross-James" userId="3c4b938f-d7fa-4ba2-bb9c-08cadcd20bc2" providerId="ADAL" clId="{BD5F146B-70C2-49B5-8026-E647FD66EE0B}" dt="2025-04-14T01:02:20.348" v="72" actId="20577"/>
          <ac:spMkLst>
            <pc:docMk/>
            <pc:sldMk cId="3065512497" sldId="323"/>
            <ac:spMk id="2" creationId="{B34B3D0E-4165-8E8A-620F-52ADB91F5F43}"/>
          </ac:spMkLst>
        </pc:spChg>
        <pc:spChg chg="mod">
          <ac:chgData name="Philippa Ross-James" userId="3c4b938f-d7fa-4ba2-bb9c-08cadcd20bc2" providerId="ADAL" clId="{BD5F146B-70C2-49B5-8026-E647FD66EE0B}" dt="2025-04-14T01:01:57.875" v="58" actId="120"/>
          <ac:spMkLst>
            <pc:docMk/>
            <pc:sldMk cId="3065512497" sldId="323"/>
            <ac:spMk id="58370" creationId="{B1627409-0C7E-6A4C-5D4B-15DA6E423068}"/>
          </ac:spMkLst>
        </pc:spChg>
      </pc:sldChg>
      <pc:sldChg chg="modSp mod">
        <pc:chgData name="Philippa Ross-James" userId="3c4b938f-d7fa-4ba2-bb9c-08cadcd20bc2" providerId="ADAL" clId="{BD5F146B-70C2-49B5-8026-E647FD66EE0B}" dt="2025-04-14T01:03:54.346" v="110" actId="120"/>
        <pc:sldMkLst>
          <pc:docMk/>
          <pc:sldMk cId="2326377515" sldId="324"/>
        </pc:sldMkLst>
        <pc:spChg chg="mod">
          <ac:chgData name="Philippa Ross-James" userId="3c4b938f-d7fa-4ba2-bb9c-08cadcd20bc2" providerId="ADAL" clId="{BD5F146B-70C2-49B5-8026-E647FD66EE0B}" dt="2025-04-14T01:03:54.346" v="110" actId="120"/>
          <ac:spMkLst>
            <pc:docMk/>
            <pc:sldMk cId="2326377515" sldId="324"/>
            <ac:spMk id="58370" creationId="{D1C467B5-5F4E-1457-74BA-9FDD648FD5B1}"/>
          </ac:spMkLst>
        </pc:spChg>
      </pc:sldChg>
      <pc:sldChg chg="modSp mod">
        <pc:chgData name="Philippa Ross-James" userId="3c4b938f-d7fa-4ba2-bb9c-08cadcd20bc2" providerId="ADAL" clId="{BD5F146B-70C2-49B5-8026-E647FD66EE0B}" dt="2025-04-14T01:01:51.199" v="57" actId="27636"/>
        <pc:sldMkLst>
          <pc:docMk/>
          <pc:sldMk cId="3607232289" sldId="326"/>
        </pc:sldMkLst>
        <pc:spChg chg="mod">
          <ac:chgData name="Philippa Ross-James" userId="3c4b938f-d7fa-4ba2-bb9c-08cadcd20bc2" providerId="ADAL" clId="{BD5F146B-70C2-49B5-8026-E647FD66EE0B}" dt="2025-04-14T01:01:51.199" v="57" actId="27636"/>
          <ac:spMkLst>
            <pc:docMk/>
            <pc:sldMk cId="3607232289" sldId="326"/>
            <ac:spMk id="2" creationId="{60488ECB-CE2A-179A-0ED4-A806B9F20805}"/>
          </ac:spMkLst>
        </pc:spChg>
        <pc:spChg chg="mod">
          <ac:chgData name="Philippa Ross-James" userId="3c4b938f-d7fa-4ba2-bb9c-08cadcd20bc2" providerId="ADAL" clId="{BD5F146B-70C2-49B5-8026-E647FD66EE0B}" dt="2025-04-14T01:01:45.282" v="55" actId="120"/>
          <ac:spMkLst>
            <pc:docMk/>
            <pc:sldMk cId="3607232289" sldId="326"/>
            <ac:spMk id="58370" creationId="{373FAD3A-7AA9-6EF9-E5A6-16C57B1D2779}"/>
          </ac:spMkLst>
        </pc:spChg>
      </pc:sldChg>
      <pc:sldChg chg="modSp mod">
        <pc:chgData name="Philippa Ross-James" userId="3c4b938f-d7fa-4ba2-bb9c-08cadcd20bc2" providerId="ADAL" clId="{BD5F146B-70C2-49B5-8026-E647FD66EE0B}" dt="2025-04-14T01:00:55.421" v="41" actId="14100"/>
        <pc:sldMkLst>
          <pc:docMk/>
          <pc:sldMk cId="984741944" sldId="328"/>
        </pc:sldMkLst>
        <pc:spChg chg="mod">
          <ac:chgData name="Philippa Ross-James" userId="3c4b938f-d7fa-4ba2-bb9c-08cadcd20bc2" providerId="ADAL" clId="{BD5F146B-70C2-49B5-8026-E647FD66EE0B}" dt="2025-04-14T00:59:29.926" v="39" actId="1076"/>
          <ac:spMkLst>
            <pc:docMk/>
            <pc:sldMk cId="984741944" sldId="328"/>
            <ac:spMk id="2" creationId="{F436FF3F-6099-52E0-BABD-29EF64A1686B}"/>
          </ac:spMkLst>
        </pc:spChg>
        <pc:picChg chg="mod">
          <ac:chgData name="Philippa Ross-James" userId="3c4b938f-d7fa-4ba2-bb9c-08cadcd20bc2" providerId="ADAL" clId="{BD5F146B-70C2-49B5-8026-E647FD66EE0B}" dt="2025-04-14T01:00:55.421" v="41" actId="14100"/>
          <ac:picMkLst>
            <pc:docMk/>
            <pc:sldMk cId="984741944" sldId="328"/>
            <ac:picMk id="7" creationId="{1F28FEF7-FBAC-DE52-EA3A-A9E12C4E5160}"/>
          </ac:picMkLst>
        </pc:picChg>
      </pc:sldChg>
      <pc:sldChg chg="modSp mod">
        <pc:chgData name="Philippa Ross-James" userId="3c4b938f-d7fa-4ba2-bb9c-08cadcd20bc2" providerId="ADAL" clId="{BD5F146B-70C2-49B5-8026-E647FD66EE0B}" dt="2025-04-14T01:04:02.084" v="111" actId="120"/>
        <pc:sldMkLst>
          <pc:docMk/>
          <pc:sldMk cId="1279641903" sldId="329"/>
        </pc:sldMkLst>
        <pc:spChg chg="mod">
          <ac:chgData name="Philippa Ross-James" userId="3c4b938f-d7fa-4ba2-bb9c-08cadcd20bc2" providerId="ADAL" clId="{BD5F146B-70C2-49B5-8026-E647FD66EE0B}" dt="2025-04-14T01:04:02.084" v="111" actId="120"/>
          <ac:spMkLst>
            <pc:docMk/>
            <pc:sldMk cId="1279641903" sldId="329"/>
            <ac:spMk id="58370" creationId="{1B564984-244C-42C9-09DD-B9F3E0B60B08}"/>
          </ac:spMkLst>
        </pc:spChg>
      </pc:sldChg>
      <pc:sldChg chg="modSp mod">
        <pc:chgData name="Philippa Ross-James" userId="3c4b938f-d7fa-4ba2-bb9c-08cadcd20bc2" providerId="ADAL" clId="{BD5F146B-70C2-49B5-8026-E647FD66EE0B}" dt="2025-04-14T01:04:08.197" v="112" actId="120"/>
        <pc:sldMkLst>
          <pc:docMk/>
          <pc:sldMk cId="318767379" sldId="330"/>
        </pc:sldMkLst>
        <pc:spChg chg="mod">
          <ac:chgData name="Philippa Ross-James" userId="3c4b938f-d7fa-4ba2-bb9c-08cadcd20bc2" providerId="ADAL" clId="{BD5F146B-70C2-49B5-8026-E647FD66EE0B}" dt="2025-04-14T01:04:08.197" v="112" actId="120"/>
          <ac:spMkLst>
            <pc:docMk/>
            <pc:sldMk cId="318767379" sldId="330"/>
            <ac:spMk id="58370" creationId="{99586AC8-9225-E2A5-E0BC-5D8CD197CA75}"/>
          </ac:spMkLst>
        </pc:spChg>
      </pc:sldChg>
      <pc:sldChg chg="modSp mod">
        <pc:chgData name="Philippa Ross-James" userId="3c4b938f-d7fa-4ba2-bb9c-08cadcd20bc2" providerId="ADAL" clId="{BD5F146B-70C2-49B5-8026-E647FD66EE0B}" dt="2025-04-14T01:01:11.134" v="45" actId="1076"/>
        <pc:sldMkLst>
          <pc:docMk/>
          <pc:sldMk cId="439275099" sldId="334"/>
        </pc:sldMkLst>
        <pc:spChg chg="mod">
          <ac:chgData name="Philippa Ross-James" userId="3c4b938f-d7fa-4ba2-bb9c-08cadcd20bc2" providerId="ADAL" clId="{BD5F146B-70C2-49B5-8026-E647FD66EE0B}" dt="2025-04-14T01:01:07.976" v="44" actId="120"/>
          <ac:spMkLst>
            <pc:docMk/>
            <pc:sldMk cId="439275099" sldId="334"/>
            <ac:spMk id="58370" creationId="{3EDFF601-296F-0401-B943-A44C507EB646}"/>
          </ac:spMkLst>
        </pc:spChg>
        <pc:spChg chg="mod">
          <ac:chgData name="Philippa Ross-James" userId="3c4b938f-d7fa-4ba2-bb9c-08cadcd20bc2" providerId="ADAL" clId="{BD5F146B-70C2-49B5-8026-E647FD66EE0B}" dt="2025-04-14T01:01:11.134" v="45" actId="1076"/>
          <ac:spMkLst>
            <pc:docMk/>
            <pc:sldMk cId="439275099" sldId="334"/>
            <ac:spMk id="58371" creationId="{D42DDD50-7FC9-7316-9065-B68814A468BD}"/>
          </ac:spMkLst>
        </pc:spChg>
      </pc:sldChg>
      <pc:sldChg chg="modSp mod">
        <pc:chgData name="Philippa Ross-James" userId="3c4b938f-d7fa-4ba2-bb9c-08cadcd20bc2" providerId="ADAL" clId="{BD5F146B-70C2-49B5-8026-E647FD66EE0B}" dt="2025-04-14T01:03:31.481" v="102" actId="6549"/>
        <pc:sldMkLst>
          <pc:docMk/>
          <pc:sldMk cId="2565011772" sldId="335"/>
        </pc:sldMkLst>
        <pc:spChg chg="mod">
          <ac:chgData name="Philippa Ross-James" userId="3c4b938f-d7fa-4ba2-bb9c-08cadcd20bc2" providerId="ADAL" clId="{BD5F146B-70C2-49B5-8026-E647FD66EE0B}" dt="2025-04-14T01:03:31.481" v="102" actId="6549"/>
          <ac:spMkLst>
            <pc:docMk/>
            <pc:sldMk cId="2565011772" sldId="335"/>
            <ac:spMk id="58370" creationId="{D4C25A8A-3884-EDF8-6D6E-7406C1C478E3}"/>
          </ac:spMkLst>
        </pc:spChg>
      </pc:sldChg>
      <pc:sldChg chg="modSp mod">
        <pc:chgData name="Philippa Ross-James" userId="3c4b938f-d7fa-4ba2-bb9c-08cadcd20bc2" providerId="ADAL" clId="{BD5F146B-70C2-49B5-8026-E647FD66EE0B}" dt="2025-04-14T01:03:12.602" v="95" actId="20577"/>
        <pc:sldMkLst>
          <pc:docMk/>
          <pc:sldMk cId="2548603071" sldId="337"/>
        </pc:sldMkLst>
        <pc:spChg chg="mod">
          <ac:chgData name="Philippa Ross-James" userId="3c4b938f-d7fa-4ba2-bb9c-08cadcd20bc2" providerId="ADAL" clId="{BD5F146B-70C2-49B5-8026-E647FD66EE0B}" dt="2025-04-14T01:03:12.602" v="95" actId="20577"/>
          <ac:spMkLst>
            <pc:docMk/>
            <pc:sldMk cId="2548603071" sldId="337"/>
            <ac:spMk id="58370" creationId="{183A13AE-E0D0-5F73-1AD8-E715C1BEF4C8}"/>
          </ac:spMkLst>
        </pc:spChg>
      </pc:sldChg>
    </pc:docChg>
  </pc:docChgLst>
  <pc:docChgLst>
    <pc:chgData name="Robbie Stillwell" userId="44ae6784-bd3e-44fe-a839-471854a858fe" providerId="ADAL" clId="{03BEFA22-4F1C-47E8-B1EA-8B0306E0FCF5}"/>
    <pc:docChg chg="undo redo custSel addSld delSld modSld sldOrd">
      <pc:chgData name="Robbie Stillwell" userId="44ae6784-bd3e-44fe-a839-471854a858fe" providerId="ADAL" clId="{03BEFA22-4F1C-47E8-B1EA-8B0306E0FCF5}" dt="2025-04-13T23:04:55.675" v="4154" actId="6549"/>
      <pc:docMkLst>
        <pc:docMk/>
      </pc:docMkLst>
      <pc:sldChg chg="addSp modSp mod">
        <pc:chgData name="Robbie Stillwell" userId="44ae6784-bd3e-44fe-a839-471854a858fe" providerId="ADAL" clId="{03BEFA22-4F1C-47E8-B1EA-8B0306E0FCF5}" dt="2025-04-13T22:53:53.929" v="3872" actId="20577"/>
        <pc:sldMkLst>
          <pc:docMk/>
          <pc:sldMk cId="0" sldId="256"/>
        </pc:sldMkLst>
        <pc:spChg chg="mod">
          <ac:chgData name="Robbie Stillwell" userId="44ae6784-bd3e-44fe-a839-471854a858fe" providerId="ADAL" clId="{03BEFA22-4F1C-47E8-B1EA-8B0306E0FCF5}" dt="2025-04-10T03:31:52.916" v="878" actId="1076"/>
          <ac:spMkLst>
            <pc:docMk/>
            <pc:sldMk cId="0" sldId="256"/>
            <ac:spMk id="2050" creationId="{DA4096CA-D9FE-4141-A0BB-04D8A651FB74}"/>
          </ac:spMkLst>
        </pc:spChg>
        <pc:spChg chg="mod">
          <ac:chgData name="Robbie Stillwell" userId="44ae6784-bd3e-44fe-a839-471854a858fe" providerId="ADAL" clId="{03BEFA22-4F1C-47E8-B1EA-8B0306E0FCF5}" dt="2025-04-13T22:53:53.929" v="3872" actId="20577"/>
          <ac:spMkLst>
            <pc:docMk/>
            <pc:sldMk cId="0" sldId="256"/>
            <ac:spMk id="2051" creationId="{200A5074-5604-4D13-9151-C97623C2EF19}"/>
          </ac:spMkLst>
        </pc:spChg>
        <pc:picChg chg="add mod">
          <ac:chgData name="Robbie Stillwell" userId="44ae6784-bd3e-44fe-a839-471854a858fe" providerId="ADAL" clId="{03BEFA22-4F1C-47E8-B1EA-8B0306E0FCF5}" dt="2025-04-10T03:32:02.111" v="882" actId="1076"/>
          <ac:picMkLst>
            <pc:docMk/>
            <pc:sldMk cId="0" sldId="256"/>
            <ac:picMk id="2" creationId="{F060EE5D-B328-77E2-61BE-262DE67BE4C8}"/>
          </ac:picMkLst>
        </pc:picChg>
      </pc:sldChg>
      <pc:sldChg chg="modSp mod">
        <pc:chgData name="Robbie Stillwell" userId="44ae6784-bd3e-44fe-a839-471854a858fe" providerId="ADAL" clId="{03BEFA22-4F1C-47E8-B1EA-8B0306E0FCF5}" dt="2025-04-10T03:40:54.736" v="917" actId="404"/>
        <pc:sldMkLst>
          <pc:docMk/>
          <pc:sldMk cId="733003780" sldId="293"/>
        </pc:sldMkLst>
        <pc:spChg chg="mod">
          <ac:chgData name="Robbie Stillwell" userId="44ae6784-bd3e-44fe-a839-471854a858fe" providerId="ADAL" clId="{03BEFA22-4F1C-47E8-B1EA-8B0306E0FCF5}" dt="2025-04-10T02:34:04.284" v="42" actId="20577"/>
          <ac:spMkLst>
            <pc:docMk/>
            <pc:sldMk cId="733003780" sldId="293"/>
            <ac:spMk id="58370" creationId="{08B32522-7B3E-45C5-B7BD-4443CCF9145C}"/>
          </ac:spMkLst>
        </pc:spChg>
        <pc:spChg chg="mod">
          <ac:chgData name="Robbie Stillwell" userId="44ae6784-bd3e-44fe-a839-471854a858fe" providerId="ADAL" clId="{03BEFA22-4F1C-47E8-B1EA-8B0306E0FCF5}" dt="2025-04-10T03:40:54.736" v="917" actId="404"/>
          <ac:spMkLst>
            <pc:docMk/>
            <pc:sldMk cId="733003780" sldId="293"/>
            <ac:spMk id="58371" creationId="{10DACE98-0981-4A94-92B3-15587A58A187}"/>
          </ac:spMkLst>
        </pc:spChg>
      </pc:sldChg>
      <pc:sldChg chg="addSp delSp modSp mod">
        <pc:chgData name="Robbie Stillwell" userId="44ae6784-bd3e-44fe-a839-471854a858fe" providerId="ADAL" clId="{03BEFA22-4F1C-47E8-B1EA-8B0306E0FCF5}" dt="2025-04-10T04:07:10.046" v="1493" actId="1076"/>
        <pc:sldMkLst>
          <pc:docMk/>
          <pc:sldMk cId="348003624" sldId="300"/>
        </pc:sldMkLst>
        <pc:spChg chg="mod">
          <ac:chgData name="Robbie Stillwell" userId="44ae6784-bd3e-44fe-a839-471854a858fe" providerId="ADAL" clId="{03BEFA22-4F1C-47E8-B1EA-8B0306E0FCF5}" dt="2025-04-10T02:46:06.339" v="479" actId="1076"/>
          <ac:spMkLst>
            <pc:docMk/>
            <pc:sldMk cId="348003624" sldId="300"/>
            <ac:spMk id="58370" creationId="{08B32522-7B3E-45C5-B7BD-4443CCF9145C}"/>
          </ac:spMkLst>
        </pc:spChg>
        <pc:graphicFrameChg chg="add mod modGraphic">
          <ac:chgData name="Robbie Stillwell" userId="44ae6784-bd3e-44fe-a839-471854a858fe" providerId="ADAL" clId="{03BEFA22-4F1C-47E8-B1EA-8B0306E0FCF5}" dt="2025-04-10T04:07:10.046" v="1493" actId="1076"/>
          <ac:graphicFrameMkLst>
            <pc:docMk/>
            <pc:sldMk cId="348003624" sldId="300"/>
            <ac:graphicFrameMk id="4" creationId="{F4EAFEB5-D4EC-1834-04BA-8E97E0134565}"/>
          </ac:graphicFrameMkLst>
        </pc:graphicFrameChg>
      </pc:sldChg>
      <pc:sldChg chg="addSp delSp modSp mod">
        <pc:chgData name="Robbie Stillwell" userId="44ae6784-bd3e-44fe-a839-471854a858fe" providerId="ADAL" clId="{03BEFA22-4F1C-47E8-B1EA-8B0306E0FCF5}" dt="2025-04-10T04:29:28.751" v="2054" actId="20577"/>
        <pc:sldMkLst>
          <pc:docMk/>
          <pc:sldMk cId="426344128" sldId="301"/>
        </pc:sldMkLst>
        <pc:spChg chg="add mod">
          <ac:chgData name="Robbie Stillwell" userId="44ae6784-bd3e-44fe-a839-471854a858fe" providerId="ADAL" clId="{03BEFA22-4F1C-47E8-B1EA-8B0306E0FCF5}" dt="2025-04-10T04:29:28.751" v="2054" actId="20577"/>
          <ac:spMkLst>
            <pc:docMk/>
            <pc:sldMk cId="426344128" sldId="301"/>
            <ac:spMk id="4" creationId="{800EF746-FAA9-EAC0-2D3C-4D85C2E56BF2}"/>
          </ac:spMkLst>
        </pc:spChg>
        <pc:spChg chg="mod">
          <ac:chgData name="Robbie Stillwell" userId="44ae6784-bd3e-44fe-a839-471854a858fe" providerId="ADAL" clId="{03BEFA22-4F1C-47E8-B1EA-8B0306E0FCF5}" dt="2025-04-10T04:29:22.479" v="2045" actId="20577"/>
          <ac:spMkLst>
            <pc:docMk/>
            <pc:sldMk cId="426344128" sldId="301"/>
            <ac:spMk id="58370" creationId="{08B32522-7B3E-45C5-B7BD-4443CCF9145C}"/>
          </ac:spMkLst>
        </pc:spChg>
        <pc:picChg chg="add mod">
          <ac:chgData name="Robbie Stillwell" userId="44ae6784-bd3e-44fe-a839-471854a858fe" providerId="ADAL" clId="{03BEFA22-4F1C-47E8-B1EA-8B0306E0FCF5}" dt="2025-04-10T03:58:46.148" v="1172" actId="1076"/>
          <ac:picMkLst>
            <pc:docMk/>
            <pc:sldMk cId="426344128" sldId="301"/>
            <ac:picMk id="6" creationId="{1136697B-982C-2498-A5AC-819D5E07C81F}"/>
          </ac:picMkLst>
        </pc:picChg>
      </pc:sldChg>
      <pc:sldChg chg="addSp delSp modSp del mod ord">
        <pc:chgData name="Robbie Stillwell" userId="44ae6784-bd3e-44fe-a839-471854a858fe" providerId="ADAL" clId="{03BEFA22-4F1C-47E8-B1EA-8B0306E0FCF5}" dt="2025-04-10T04:48:52.244" v="2563" actId="47"/>
        <pc:sldMkLst>
          <pc:docMk/>
          <pc:sldMk cId="3528820280" sldId="310"/>
        </pc:sldMkLst>
      </pc:sldChg>
      <pc:sldChg chg="modSp del mod">
        <pc:chgData name="Robbie Stillwell" userId="44ae6784-bd3e-44fe-a839-471854a858fe" providerId="ADAL" clId="{03BEFA22-4F1C-47E8-B1EA-8B0306E0FCF5}" dt="2025-04-13T22:47:42.571" v="3806" actId="47"/>
        <pc:sldMkLst>
          <pc:docMk/>
          <pc:sldMk cId="2879119258" sldId="312"/>
        </pc:sldMkLst>
      </pc:sldChg>
      <pc:sldChg chg="addSp delSp modSp mod modClrScheme chgLayout">
        <pc:chgData name="Robbie Stillwell" userId="44ae6784-bd3e-44fe-a839-471854a858fe" providerId="ADAL" clId="{03BEFA22-4F1C-47E8-B1EA-8B0306E0FCF5}" dt="2025-04-13T23:03:35.789" v="4083" actId="5793"/>
        <pc:sldMkLst>
          <pc:docMk/>
          <pc:sldMk cId="3736296708" sldId="321"/>
        </pc:sldMkLst>
        <pc:spChg chg="mod">
          <ac:chgData name="Robbie Stillwell" userId="44ae6784-bd3e-44fe-a839-471854a858fe" providerId="ADAL" clId="{03BEFA22-4F1C-47E8-B1EA-8B0306E0FCF5}" dt="2025-04-13T22:57:12.443" v="3882" actId="26606"/>
          <ac:spMkLst>
            <pc:docMk/>
            <pc:sldMk cId="3736296708" sldId="321"/>
            <ac:spMk id="58370" creationId="{D1260C99-7287-B8C4-AA28-E9943C4EE100}"/>
          </ac:spMkLst>
        </pc:spChg>
        <pc:spChg chg="mod">
          <ac:chgData name="Robbie Stillwell" userId="44ae6784-bd3e-44fe-a839-471854a858fe" providerId="ADAL" clId="{03BEFA22-4F1C-47E8-B1EA-8B0306E0FCF5}" dt="2025-04-13T23:03:35.789" v="4083" actId="5793"/>
          <ac:spMkLst>
            <pc:docMk/>
            <pc:sldMk cId="3736296708" sldId="321"/>
            <ac:spMk id="58371" creationId="{F933CB38-5030-7E9F-ADB5-FE14DF307740}"/>
          </ac:spMkLst>
        </pc:spChg>
        <pc:picChg chg="add del mod">
          <ac:chgData name="Robbie Stillwell" userId="44ae6784-bd3e-44fe-a839-471854a858fe" providerId="ADAL" clId="{03BEFA22-4F1C-47E8-B1EA-8B0306E0FCF5}" dt="2025-04-13T23:00:43.376" v="3945" actId="478"/>
          <ac:picMkLst>
            <pc:docMk/>
            <pc:sldMk cId="3736296708" sldId="321"/>
            <ac:picMk id="3" creationId="{EEE027A4-A0B0-F37E-AD5A-21FE35AC5ABE}"/>
          </ac:picMkLst>
        </pc:picChg>
        <pc:picChg chg="add mod">
          <ac:chgData name="Robbie Stillwell" userId="44ae6784-bd3e-44fe-a839-471854a858fe" providerId="ADAL" clId="{03BEFA22-4F1C-47E8-B1EA-8B0306E0FCF5}" dt="2025-04-13T23:00:44.743" v="3947" actId="14100"/>
          <ac:picMkLst>
            <pc:docMk/>
            <pc:sldMk cId="3736296708" sldId="321"/>
            <ac:picMk id="4" creationId="{92BF1FF2-F95D-83C7-5EC8-5BE0DD101831}"/>
          </ac:picMkLst>
        </pc:picChg>
      </pc:sldChg>
      <pc:sldChg chg="addSp delSp modSp mod">
        <pc:chgData name="Robbie Stillwell" userId="44ae6784-bd3e-44fe-a839-471854a858fe" providerId="ADAL" clId="{03BEFA22-4F1C-47E8-B1EA-8B0306E0FCF5}" dt="2025-04-10T02:52:26.810" v="526" actId="1076"/>
        <pc:sldMkLst>
          <pc:docMk/>
          <pc:sldMk cId="856034779" sldId="322"/>
        </pc:sldMkLst>
        <pc:spChg chg="mod">
          <ac:chgData name="Robbie Stillwell" userId="44ae6784-bd3e-44fe-a839-471854a858fe" providerId="ADAL" clId="{03BEFA22-4F1C-47E8-B1EA-8B0306E0FCF5}" dt="2025-04-10T02:48:44.595" v="523" actId="20577"/>
          <ac:spMkLst>
            <pc:docMk/>
            <pc:sldMk cId="856034779" sldId="322"/>
            <ac:spMk id="58370" creationId="{1E32817A-4ED8-6981-5444-3E68B48A85B7}"/>
          </ac:spMkLst>
        </pc:spChg>
        <pc:picChg chg="add mod">
          <ac:chgData name="Robbie Stillwell" userId="44ae6784-bd3e-44fe-a839-471854a858fe" providerId="ADAL" clId="{03BEFA22-4F1C-47E8-B1EA-8B0306E0FCF5}" dt="2025-04-10T02:52:26.810" v="526" actId="1076"/>
          <ac:picMkLst>
            <pc:docMk/>
            <pc:sldMk cId="856034779" sldId="322"/>
            <ac:picMk id="3" creationId="{02465595-9227-5F5E-D7D2-4828B7878761}"/>
          </ac:picMkLst>
        </pc:picChg>
      </pc:sldChg>
      <pc:sldChg chg="addSp modSp mod ord modClrScheme chgLayout">
        <pc:chgData name="Robbie Stillwell" userId="44ae6784-bd3e-44fe-a839-471854a858fe" providerId="ADAL" clId="{03BEFA22-4F1C-47E8-B1EA-8B0306E0FCF5}" dt="2025-04-10T04:16:24.659" v="1875" actId="1076"/>
        <pc:sldMkLst>
          <pc:docMk/>
          <pc:sldMk cId="3065512497" sldId="323"/>
        </pc:sldMkLst>
        <pc:spChg chg="mod ord">
          <ac:chgData name="Robbie Stillwell" userId="44ae6784-bd3e-44fe-a839-471854a858fe" providerId="ADAL" clId="{03BEFA22-4F1C-47E8-B1EA-8B0306E0FCF5}" dt="2025-04-10T04:16:22.170" v="1874" actId="26606"/>
          <ac:spMkLst>
            <pc:docMk/>
            <pc:sldMk cId="3065512497" sldId="323"/>
            <ac:spMk id="2" creationId="{B34B3D0E-4165-8E8A-620F-52ADB91F5F43}"/>
          </ac:spMkLst>
        </pc:spChg>
        <pc:spChg chg="mod">
          <ac:chgData name="Robbie Stillwell" userId="44ae6784-bd3e-44fe-a839-471854a858fe" providerId="ADAL" clId="{03BEFA22-4F1C-47E8-B1EA-8B0306E0FCF5}" dt="2025-04-10T04:16:22.170" v="1874" actId="26606"/>
          <ac:spMkLst>
            <pc:docMk/>
            <pc:sldMk cId="3065512497" sldId="323"/>
            <ac:spMk id="58370" creationId="{B1627409-0C7E-6A4C-5D4B-15DA6E423068}"/>
          </ac:spMkLst>
        </pc:spChg>
        <pc:picChg chg="add mod">
          <ac:chgData name="Robbie Stillwell" userId="44ae6784-bd3e-44fe-a839-471854a858fe" providerId="ADAL" clId="{03BEFA22-4F1C-47E8-B1EA-8B0306E0FCF5}" dt="2025-04-10T04:16:24.659" v="1875" actId="1076"/>
          <ac:picMkLst>
            <pc:docMk/>
            <pc:sldMk cId="3065512497" sldId="323"/>
            <ac:picMk id="3" creationId="{17A95508-7629-F464-55AE-4E556581E3B5}"/>
          </ac:picMkLst>
        </pc:picChg>
      </pc:sldChg>
      <pc:sldChg chg="addSp modSp mod modClrScheme chgLayout">
        <pc:chgData name="Robbie Stillwell" userId="44ae6784-bd3e-44fe-a839-471854a858fe" providerId="ADAL" clId="{03BEFA22-4F1C-47E8-B1EA-8B0306E0FCF5}" dt="2025-04-13T23:03:55.561" v="4088" actId="20577"/>
        <pc:sldMkLst>
          <pc:docMk/>
          <pc:sldMk cId="2326377515" sldId="324"/>
        </pc:sldMkLst>
        <pc:spChg chg="mod">
          <ac:chgData name="Robbie Stillwell" userId="44ae6784-bd3e-44fe-a839-471854a858fe" providerId="ADAL" clId="{03BEFA22-4F1C-47E8-B1EA-8B0306E0FCF5}" dt="2025-04-10T04:57:57.441" v="3080" actId="26606"/>
          <ac:spMkLst>
            <pc:docMk/>
            <pc:sldMk cId="2326377515" sldId="324"/>
            <ac:spMk id="58370" creationId="{D1C467B5-5F4E-1457-74BA-9FDD648FD5B1}"/>
          </ac:spMkLst>
        </pc:spChg>
        <pc:spChg chg="mod">
          <ac:chgData name="Robbie Stillwell" userId="44ae6784-bd3e-44fe-a839-471854a858fe" providerId="ADAL" clId="{03BEFA22-4F1C-47E8-B1EA-8B0306E0FCF5}" dt="2025-04-13T23:03:55.561" v="4088" actId="20577"/>
          <ac:spMkLst>
            <pc:docMk/>
            <pc:sldMk cId="2326377515" sldId="324"/>
            <ac:spMk id="58371" creationId="{CD6F9ABE-84E6-174A-F667-041EF3174ED4}"/>
          </ac:spMkLst>
        </pc:spChg>
        <pc:picChg chg="add mod">
          <ac:chgData name="Robbie Stillwell" userId="44ae6784-bd3e-44fe-a839-471854a858fe" providerId="ADAL" clId="{03BEFA22-4F1C-47E8-B1EA-8B0306E0FCF5}" dt="2025-04-10T04:57:57.441" v="3080" actId="26606"/>
          <ac:picMkLst>
            <pc:docMk/>
            <pc:sldMk cId="2326377515" sldId="324"/>
            <ac:picMk id="2" creationId="{B1B8A6E8-1F29-FB2F-7604-F8FCA9230826}"/>
          </ac:picMkLst>
        </pc:picChg>
      </pc:sldChg>
      <pc:sldChg chg="delSp modSp del mod ord">
        <pc:chgData name="Robbie Stillwell" userId="44ae6784-bd3e-44fe-a839-471854a858fe" providerId="ADAL" clId="{03BEFA22-4F1C-47E8-B1EA-8B0306E0FCF5}" dt="2025-04-10T05:46:20.348" v="3796" actId="47"/>
        <pc:sldMkLst>
          <pc:docMk/>
          <pc:sldMk cId="1259838057" sldId="325"/>
        </pc:sldMkLst>
      </pc:sldChg>
      <pc:sldChg chg="addSp delSp modSp mod ord modClrScheme chgLayout">
        <pc:chgData name="Robbie Stillwell" userId="44ae6784-bd3e-44fe-a839-471854a858fe" providerId="ADAL" clId="{03BEFA22-4F1C-47E8-B1EA-8B0306E0FCF5}" dt="2025-04-10T05:46:16.800" v="3795" actId="1076"/>
        <pc:sldMkLst>
          <pc:docMk/>
          <pc:sldMk cId="3607232289" sldId="326"/>
        </pc:sldMkLst>
        <pc:spChg chg="add mod ord">
          <ac:chgData name="Robbie Stillwell" userId="44ae6784-bd3e-44fe-a839-471854a858fe" providerId="ADAL" clId="{03BEFA22-4F1C-47E8-B1EA-8B0306E0FCF5}" dt="2025-04-10T05:46:15.006" v="3794" actId="1076"/>
          <ac:spMkLst>
            <pc:docMk/>
            <pc:sldMk cId="3607232289" sldId="326"/>
            <ac:spMk id="2" creationId="{60488ECB-CE2A-179A-0ED4-A806B9F20805}"/>
          </ac:spMkLst>
        </pc:spChg>
        <pc:spChg chg="mod">
          <ac:chgData name="Robbie Stillwell" userId="44ae6784-bd3e-44fe-a839-471854a858fe" providerId="ADAL" clId="{03BEFA22-4F1C-47E8-B1EA-8B0306E0FCF5}" dt="2025-04-10T05:46:01.413" v="3787" actId="26606"/>
          <ac:spMkLst>
            <pc:docMk/>
            <pc:sldMk cId="3607232289" sldId="326"/>
            <ac:spMk id="58370" creationId="{373FAD3A-7AA9-6EF9-E5A6-16C57B1D2779}"/>
          </ac:spMkLst>
        </pc:spChg>
        <pc:picChg chg="add mod">
          <ac:chgData name="Robbie Stillwell" userId="44ae6784-bd3e-44fe-a839-471854a858fe" providerId="ADAL" clId="{03BEFA22-4F1C-47E8-B1EA-8B0306E0FCF5}" dt="2025-04-10T05:46:16.800" v="3795" actId="1076"/>
          <ac:picMkLst>
            <pc:docMk/>
            <pc:sldMk cId="3607232289" sldId="326"/>
            <ac:picMk id="4" creationId="{9932C3EA-606C-91A5-8B2A-FAF3209EB0ED}"/>
          </ac:picMkLst>
        </pc:picChg>
      </pc:sldChg>
      <pc:sldChg chg="addSp delSp modSp add del mod ord">
        <pc:chgData name="Robbie Stillwell" userId="44ae6784-bd3e-44fe-a839-471854a858fe" providerId="ADAL" clId="{03BEFA22-4F1C-47E8-B1EA-8B0306E0FCF5}" dt="2025-04-13T22:42:05.090" v="3804" actId="47"/>
        <pc:sldMkLst>
          <pc:docMk/>
          <pc:sldMk cId="3396366264" sldId="327"/>
        </pc:sldMkLst>
      </pc:sldChg>
      <pc:sldChg chg="addSp delSp modSp new mod ord">
        <pc:chgData name="Robbie Stillwell" userId="44ae6784-bd3e-44fe-a839-471854a858fe" providerId="ADAL" clId="{03BEFA22-4F1C-47E8-B1EA-8B0306E0FCF5}" dt="2025-04-10T02:37:05.020" v="122" actId="1076"/>
        <pc:sldMkLst>
          <pc:docMk/>
          <pc:sldMk cId="984741944" sldId="328"/>
        </pc:sldMkLst>
        <pc:spChg chg="mod">
          <ac:chgData name="Robbie Stillwell" userId="44ae6784-bd3e-44fe-a839-471854a858fe" providerId="ADAL" clId="{03BEFA22-4F1C-47E8-B1EA-8B0306E0FCF5}" dt="2025-04-10T02:35:38.998" v="116" actId="20577"/>
          <ac:spMkLst>
            <pc:docMk/>
            <pc:sldMk cId="984741944" sldId="328"/>
            <ac:spMk id="2" creationId="{F436FF3F-6099-52E0-BABD-29EF64A1686B}"/>
          </ac:spMkLst>
        </pc:spChg>
        <pc:picChg chg="add mod ord">
          <ac:chgData name="Robbie Stillwell" userId="44ae6784-bd3e-44fe-a839-471854a858fe" providerId="ADAL" clId="{03BEFA22-4F1C-47E8-B1EA-8B0306E0FCF5}" dt="2025-04-10T02:37:05.020" v="122" actId="1076"/>
          <ac:picMkLst>
            <pc:docMk/>
            <pc:sldMk cId="984741944" sldId="328"/>
            <ac:picMk id="7" creationId="{1F28FEF7-FBAC-DE52-EA3A-A9E12C4E5160}"/>
          </ac:picMkLst>
        </pc:picChg>
      </pc:sldChg>
      <pc:sldChg chg="addSp modSp add mod modClrScheme chgLayout">
        <pc:chgData name="Robbie Stillwell" userId="44ae6784-bd3e-44fe-a839-471854a858fe" providerId="ADAL" clId="{03BEFA22-4F1C-47E8-B1EA-8B0306E0FCF5}" dt="2025-04-13T23:04:22.088" v="4131" actId="20577"/>
        <pc:sldMkLst>
          <pc:docMk/>
          <pc:sldMk cId="1279641903" sldId="329"/>
        </pc:sldMkLst>
        <pc:spChg chg="mod">
          <ac:chgData name="Robbie Stillwell" userId="44ae6784-bd3e-44fe-a839-471854a858fe" providerId="ADAL" clId="{03BEFA22-4F1C-47E8-B1EA-8B0306E0FCF5}" dt="2025-04-10T05:01:11.653" v="3237" actId="26606"/>
          <ac:spMkLst>
            <pc:docMk/>
            <pc:sldMk cId="1279641903" sldId="329"/>
            <ac:spMk id="58370" creationId="{1B564984-244C-42C9-09DD-B9F3E0B60B08}"/>
          </ac:spMkLst>
        </pc:spChg>
        <pc:spChg chg="mod">
          <ac:chgData name="Robbie Stillwell" userId="44ae6784-bd3e-44fe-a839-471854a858fe" providerId="ADAL" clId="{03BEFA22-4F1C-47E8-B1EA-8B0306E0FCF5}" dt="2025-04-13T23:04:22.088" v="4131" actId="20577"/>
          <ac:spMkLst>
            <pc:docMk/>
            <pc:sldMk cId="1279641903" sldId="329"/>
            <ac:spMk id="58371" creationId="{92A3AB8E-41BE-EE5B-D784-E2CCA87C51AB}"/>
          </ac:spMkLst>
        </pc:spChg>
        <pc:picChg chg="add mod">
          <ac:chgData name="Robbie Stillwell" userId="44ae6784-bd3e-44fe-a839-471854a858fe" providerId="ADAL" clId="{03BEFA22-4F1C-47E8-B1EA-8B0306E0FCF5}" dt="2025-04-10T05:01:11.653" v="3237" actId="26606"/>
          <ac:picMkLst>
            <pc:docMk/>
            <pc:sldMk cId="1279641903" sldId="329"/>
            <ac:picMk id="2" creationId="{7565F7C4-1D94-548C-3404-5FD0CF7B90A7}"/>
          </ac:picMkLst>
        </pc:picChg>
      </pc:sldChg>
      <pc:sldChg chg="addSp modSp add mod">
        <pc:chgData name="Robbie Stillwell" userId="44ae6784-bd3e-44fe-a839-471854a858fe" providerId="ADAL" clId="{03BEFA22-4F1C-47E8-B1EA-8B0306E0FCF5}" dt="2025-04-13T23:04:55.675" v="4154" actId="6549"/>
        <pc:sldMkLst>
          <pc:docMk/>
          <pc:sldMk cId="318767379" sldId="330"/>
        </pc:sldMkLst>
        <pc:spChg chg="mod">
          <ac:chgData name="Robbie Stillwell" userId="44ae6784-bd3e-44fe-a839-471854a858fe" providerId="ADAL" clId="{03BEFA22-4F1C-47E8-B1EA-8B0306E0FCF5}" dt="2025-04-10T02:56:03.922" v="706" actId="20577"/>
          <ac:spMkLst>
            <pc:docMk/>
            <pc:sldMk cId="318767379" sldId="330"/>
            <ac:spMk id="58370" creationId="{99586AC8-9225-E2A5-E0BC-5D8CD197CA75}"/>
          </ac:spMkLst>
        </pc:spChg>
        <pc:spChg chg="mod">
          <ac:chgData name="Robbie Stillwell" userId="44ae6784-bd3e-44fe-a839-471854a858fe" providerId="ADAL" clId="{03BEFA22-4F1C-47E8-B1EA-8B0306E0FCF5}" dt="2025-04-13T23:04:55.675" v="4154" actId="6549"/>
          <ac:spMkLst>
            <pc:docMk/>
            <pc:sldMk cId="318767379" sldId="330"/>
            <ac:spMk id="58371" creationId="{57968BD7-996B-4A80-9A0D-CA61D86D0306}"/>
          </ac:spMkLst>
        </pc:spChg>
        <pc:picChg chg="add mod">
          <ac:chgData name="Robbie Stillwell" userId="44ae6784-bd3e-44fe-a839-471854a858fe" providerId="ADAL" clId="{03BEFA22-4F1C-47E8-B1EA-8B0306E0FCF5}" dt="2025-04-10T05:04:55.008" v="3741" actId="1076"/>
          <ac:picMkLst>
            <pc:docMk/>
            <pc:sldMk cId="318767379" sldId="330"/>
            <ac:picMk id="2" creationId="{FB262AC2-42F9-A34F-F80A-FDCEEC7D2D02}"/>
          </ac:picMkLst>
        </pc:picChg>
      </pc:sldChg>
      <pc:sldChg chg="addSp delSp modSp add mod">
        <pc:chgData name="Robbie Stillwell" userId="44ae6784-bd3e-44fe-a839-471854a858fe" providerId="ADAL" clId="{03BEFA22-4F1C-47E8-B1EA-8B0306E0FCF5}" dt="2025-04-13T23:01:41.121" v="3983" actId="1076"/>
        <pc:sldMkLst>
          <pc:docMk/>
          <pc:sldMk cId="1122426004" sldId="331"/>
        </pc:sldMkLst>
        <pc:picChg chg="add del mod">
          <ac:chgData name="Robbie Stillwell" userId="44ae6784-bd3e-44fe-a839-471854a858fe" providerId="ADAL" clId="{03BEFA22-4F1C-47E8-B1EA-8B0306E0FCF5}" dt="2025-04-13T23:01:09.536" v="3976" actId="478"/>
          <ac:picMkLst>
            <pc:docMk/>
            <pc:sldMk cId="1122426004" sldId="331"/>
            <ac:picMk id="2" creationId="{49BA5654-F15E-BF80-B382-CFF83A3802C4}"/>
          </ac:picMkLst>
        </pc:picChg>
        <pc:picChg chg="add del">
          <ac:chgData name="Robbie Stillwell" userId="44ae6784-bd3e-44fe-a839-471854a858fe" providerId="ADAL" clId="{03BEFA22-4F1C-47E8-B1EA-8B0306E0FCF5}" dt="2025-04-13T23:01:09.702" v="3977" actId="22"/>
          <ac:picMkLst>
            <pc:docMk/>
            <pc:sldMk cId="1122426004" sldId="331"/>
            <ac:picMk id="4" creationId="{27B5DC1B-B70E-F65A-1E09-FA524357B2FA}"/>
          </ac:picMkLst>
        </pc:picChg>
        <pc:picChg chg="add del">
          <ac:chgData name="Robbie Stillwell" userId="44ae6784-bd3e-44fe-a839-471854a858fe" providerId="ADAL" clId="{03BEFA22-4F1C-47E8-B1EA-8B0306E0FCF5}" dt="2025-04-13T23:01:09.857" v="3978" actId="22"/>
          <ac:picMkLst>
            <pc:docMk/>
            <pc:sldMk cId="1122426004" sldId="331"/>
            <ac:picMk id="6" creationId="{D34B1847-FCA8-9F77-31B0-72EF905F6206}"/>
          </ac:picMkLst>
        </pc:picChg>
        <pc:picChg chg="add del">
          <ac:chgData name="Robbie Stillwell" userId="44ae6784-bd3e-44fe-a839-471854a858fe" providerId="ADAL" clId="{03BEFA22-4F1C-47E8-B1EA-8B0306E0FCF5}" dt="2025-04-13T23:01:10.165" v="3979" actId="22"/>
          <ac:picMkLst>
            <pc:docMk/>
            <pc:sldMk cId="1122426004" sldId="331"/>
            <ac:picMk id="8" creationId="{F1C35F2F-AEB2-AD60-93E3-37212C98ABA9}"/>
          </ac:picMkLst>
        </pc:picChg>
        <pc:picChg chg="add del">
          <ac:chgData name="Robbie Stillwell" userId="44ae6784-bd3e-44fe-a839-471854a858fe" providerId="ADAL" clId="{03BEFA22-4F1C-47E8-B1EA-8B0306E0FCF5}" dt="2025-04-13T23:01:12.349" v="3981" actId="22"/>
          <ac:picMkLst>
            <pc:docMk/>
            <pc:sldMk cId="1122426004" sldId="331"/>
            <ac:picMk id="10" creationId="{9976AA1E-81E8-83E0-51E6-0C8AF255EDD2}"/>
          </ac:picMkLst>
        </pc:picChg>
        <pc:picChg chg="add del">
          <ac:chgData name="Robbie Stillwell" userId="44ae6784-bd3e-44fe-a839-471854a858fe" providerId="ADAL" clId="{03BEFA22-4F1C-47E8-B1EA-8B0306E0FCF5}" dt="2025-04-13T23:01:01.847" v="3960" actId="22"/>
          <ac:picMkLst>
            <pc:docMk/>
            <pc:sldMk cId="1122426004" sldId="331"/>
            <ac:picMk id="12" creationId="{614B97B4-1A7B-67F0-55EA-744715E2FC9A}"/>
          </ac:picMkLst>
        </pc:picChg>
        <pc:picChg chg="add del">
          <ac:chgData name="Robbie Stillwell" userId="44ae6784-bd3e-44fe-a839-471854a858fe" providerId="ADAL" clId="{03BEFA22-4F1C-47E8-B1EA-8B0306E0FCF5}" dt="2025-04-13T23:01:01.618" v="3959" actId="22"/>
          <ac:picMkLst>
            <pc:docMk/>
            <pc:sldMk cId="1122426004" sldId="331"/>
            <ac:picMk id="14" creationId="{83B17A67-2812-1C0F-E9B1-145645E80307}"/>
          </ac:picMkLst>
        </pc:picChg>
        <pc:picChg chg="add del">
          <ac:chgData name="Robbie Stillwell" userId="44ae6784-bd3e-44fe-a839-471854a858fe" providerId="ADAL" clId="{03BEFA22-4F1C-47E8-B1EA-8B0306E0FCF5}" dt="2025-04-13T23:01:01.438" v="3958" actId="22"/>
          <ac:picMkLst>
            <pc:docMk/>
            <pc:sldMk cId="1122426004" sldId="331"/>
            <ac:picMk id="16" creationId="{0096DC60-1AF2-0CDB-6470-9EA7FBA04257}"/>
          </ac:picMkLst>
        </pc:picChg>
        <pc:picChg chg="add del">
          <ac:chgData name="Robbie Stillwell" userId="44ae6784-bd3e-44fe-a839-471854a858fe" providerId="ADAL" clId="{03BEFA22-4F1C-47E8-B1EA-8B0306E0FCF5}" dt="2025-04-13T23:01:01.301" v="3957" actId="22"/>
          <ac:picMkLst>
            <pc:docMk/>
            <pc:sldMk cId="1122426004" sldId="331"/>
            <ac:picMk id="18" creationId="{7FA24684-6B2A-54CC-A49E-3F270EAA1C97}"/>
          </ac:picMkLst>
        </pc:picChg>
        <pc:picChg chg="add mod">
          <ac:chgData name="Robbie Stillwell" userId="44ae6784-bd3e-44fe-a839-471854a858fe" providerId="ADAL" clId="{03BEFA22-4F1C-47E8-B1EA-8B0306E0FCF5}" dt="2025-04-13T23:01:41.121" v="3983" actId="1076"/>
          <ac:picMkLst>
            <pc:docMk/>
            <pc:sldMk cId="1122426004" sldId="331"/>
            <ac:picMk id="19" creationId="{5AE4DDA3-0135-ADFF-15CC-2EF6413C2756}"/>
          </ac:picMkLst>
        </pc:picChg>
      </pc:sldChg>
      <pc:sldChg chg="modSp add del mod">
        <pc:chgData name="Robbie Stillwell" userId="44ae6784-bd3e-44fe-a839-471854a858fe" providerId="ADAL" clId="{03BEFA22-4F1C-47E8-B1EA-8B0306E0FCF5}" dt="2025-04-10T04:27:31.580" v="2034" actId="47"/>
        <pc:sldMkLst>
          <pc:docMk/>
          <pc:sldMk cId="1353781946" sldId="332"/>
        </pc:sldMkLst>
      </pc:sldChg>
      <pc:sldChg chg="modSp add del mod">
        <pc:chgData name="Robbie Stillwell" userId="44ae6784-bd3e-44fe-a839-471854a858fe" providerId="ADAL" clId="{03BEFA22-4F1C-47E8-B1EA-8B0306E0FCF5}" dt="2025-04-10T04:28:56.181" v="2035" actId="47"/>
        <pc:sldMkLst>
          <pc:docMk/>
          <pc:sldMk cId="3743701792" sldId="333"/>
        </pc:sldMkLst>
      </pc:sldChg>
      <pc:sldChg chg="addSp delSp modSp add mod">
        <pc:chgData name="Robbie Stillwell" userId="44ae6784-bd3e-44fe-a839-471854a858fe" providerId="ADAL" clId="{03BEFA22-4F1C-47E8-B1EA-8B0306E0FCF5}" dt="2025-04-10T03:42:44" v="1023" actId="1076"/>
        <pc:sldMkLst>
          <pc:docMk/>
          <pc:sldMk cId="439275099" sldId="334"/>
        </pc:sldMkLst>
        <pc:spChg chg="mod">
          <ac:chgData name="Robbie Stillwell" userId="44ae6784-bd3e-44fe-a839-471854a858fe" providerId="ADAL" clId="{03BEFA22-4F1C-47E8-B1EA-8B0306E0FCF5}" dt="2025-04-10T03:42:44" v="1023" actId="1076"/>
          <ac:spMkLst>
            <pc:docMk/>
            <pc:sldMk cId="439275099" sldId="334"/>
            <ac:spMk id="58370" creationId="{3EDFF601-296F-0401-B943-A44C507EB646}"/>
          </ac:spMkLst>
        </pc:spChg>
        <pc:spChg chg="mod">
          <ac:chgData name="Robbie Stillwell" userId="44ae6784-bd3e-44fe-a839-471854a858fe" providerId="ADAL" clId="{03BEFA22-4F1C-47E8-B1EA-8B0306E0FCF5}" dt="2025-04-10T03:42:36.452" v="1022" actId="20577"/>
          <ac:spMkLst>
            <pc:docMk/>
            <pc:sldMk cId="439275099" sldId="334"/>
            <ac:spMk id="58371" creationId="{D42DDD50-7FC9-7316-9065-B68814A468BD}"/>
          </ac:spMkLst>
        </pc:spChg>
      </pc:sldChg>
      <pc:sldChg chg="addSp delSp modSp add del mod ord">
        <pc:chgData name="Robbie Stillwell" userId="44ae6784-bd3e-44fe-a839-471854a858fe" providerId="ADAL" clId="{03BEFA22-4F1C-47E8-B1EA-8B0306E0FCF5}" dt="2025-04-10T04:08:33.558" v="1509" actId="2696"/>
        <pc:sldMkLst>
          <pc:docMk/>
          <pc:sldMk cId="1640069544" sldId="335"/>
        </pc:sldMkLst>
      </pc:sldChg>
      <pc:sldChg chg="addSp delSp modSp add mod">
        <pc:chgData name="Robbie Stillwell" userId="44ae6784-bd3e-44fe-a839-471854a858fe" providerId="ADAL" clId="{03BEFA22-4F1C-47E8-B1EA-8B0306E0FCF5}" dt="2025-04-10T04:19:56.032" v="1878" actId="22"/>
        <pc:sldMkLst>
          <pc:docMk/>
          <pc:sldMk cId="2565011772" sldId="335"/>
        </pc:sldMkLst>
        <pc:picChg chg="add">
          <ac:chgData name="Robbie Stillwell" userId="44ae6784-bd3e-44fe-a839-471854a858fe" providerId="ADAL" clId="{03BEFA22-4F1C-47E8-B1EA-8B0306E0FCF5}" dt="2025-04-10T04:19:56.032" v="1878" actId="22"/>
          <ac:picMkLst>
            <pc:docMk/>
            <pc:sldMk cId="2565011772" sldId="335"/>
            <ac:picMk id="5" creationId="{76606EDC-CED7-B266-B1D6-60CDE2C0803F}"/>
          </ac:picMkLst>
        </pc:picChg>
      </pc:sldChg>
      <pc:sldChg chg="addSp delSp modSp add del mod ord">
        <pc:chgData name="Robbie Stillwell" userId="44ae6784-bd3e-44fe-a839-471854a858fe" providerId="ADAL" clId="{03BEFA22-4F1C-47E8-B1EA-8B0306E0FCF5}" dt="2025-04-13T22:47:41.575" v="3805" actId="47"/>
        <pc:sldMkLst>
          <pc:docMk/>
          <pc:sldMk cId="1189120462" sldId="336"/>
        </pc:sldMkLst>
      </pc:sldChg>
      <pc:sldChg chg="addSp delSp modSp add mod">
        <pc:chgData name="Robbie Stillwell" userId="44ae6784-bd3e-44fe-a839-471854a858fe" providerId="ADAL" clId="{03BEFA22-4F1C-47E8-B1EA-8B0306E0FCF5}" dt="2025-04-10T05:45:50.677" v="3783"/>
        <pc:sldMkLst>
          <pc:docMk/>
          <pc:sldMk cId="2548603071" sldId="337"/>
        </pc:sldMkLst>
        <pc:spChg chg="mod">
          <ac:chgData name="Robbie Stillwell" userId="44ae6784-bd3e-44fe-a839-471854a858fe" providerId="ADAL" clId="{03BEFA22-4F1C-47E8-B1EA-8B0306E0FCF5}" dt="2025-04-10T05:40:47.996" v="3775" actId="20577"/>
          <ac:spMkLst>
            <pc:docMk/>
            <pc:sldMk cId="2548603071" sldId="337"/>
            <ac:spMk id="58370" creationId="{183A13AE-E0D0-5F73-1AD8-E715C1BEF4C8}"/>
          </ac:spMkLst>
        </pc:spChg>
        <pc:picChg chg="add">
          <ac:chgData name="Robbie Stillwell" userId="44ae6784-bd3e-44fe-a839-471854a858fe" providerId="ADAL" clId="{03BEFA22-4F1C-47E8-B1EA-8B0306E0FCF5}" dt="2025-04-10T05:45:50.677" v="3783"/>
          <ac:picMkLst>
            <pc:docMk/>
            <pc:sldMk cId="2548603071" sldId="337"/>
            <ac:picMk id="3" creationId="{62D96391-2E86-E0FA-0211-F1A57B7FBEA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2FB34DD-C325-4FB9-BD32-D41BEAE91B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1F0F5A2-7A5D-4068-BD9D-FB20226008D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F76DFA51-B827-444C-8525-0CA627A5703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5A6260B7-82AD-4F82-9006-6BAD272E60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2AA9D7-080B-4424-8C3D-3BF1FF7503E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2E53355-BA2A-42ED-AB14-D1AB170558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BC2FCE4-0255-4034-B3EC-A3A3A78B18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92F32080-8CF5-4B80-87AD-2786C0DC3BC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6D5A5155-5C1D-480E-97C9-4DAF8AFF4D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66B3CAC1-2ECA-4EFE-A5C1-C9AC65BACD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81DD0DD0-3A0A-438D-935E-D99CB4EA45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B9BA92-3178-44A6-AB35-012C745252D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A92-3178-44A6-AB35-012C745252DF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7986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720CC-89DA-1EFD-F562-ED34AC38D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F634567-3804-BA2A-6D55-53D923025D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3C7E0C1-2752-0E57-0264-6124B46C9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1288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5FD11-CD0A-11E2-1A8A-FBA44D56E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6F48EEB-8BAC-BD65-555E-576555C2B7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B96668A-A336-8382-71B0-147B41FC2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31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78905-2B2F-F889-9175-4FD87FCD1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93E4C717-9C69-8BB2-421E-21E91D52B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13A308F-CB6B-F836-79AC-8FBFE2ECF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47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57AFA-5371-9EE1-BDEE-57F53B71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EF5FA9A-236D-FC51-1B76-7B03FE0F2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1EF8956-6DC6-B06D-3376-97F0A0C23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0814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AE9B5-4101-D21A-490E-33F3A99B1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8096F29-A85C-D9C1-2C4A-6EAA1A4AB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E9E8A64-FCE8-BFD2-C91F-CCF0A2AFD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037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38D0E-5A6B-BF2A-A28F-AF825D99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570958E-8CAD-C670-2912-DF8222A7A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C660DDF-F157-F0C4-1C28-E6C7946DB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79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F3029D9-A75D-4DB8-A426-50BAB5C12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0541289-18A1-41A4-A58F-CB6824343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161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8AD7E-2A8C-FD59-9CC4-E182010C7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23D59C8-47F3-2E85-DB0D-1B4FD9692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737FE82-A9A2-9E4F-3B68-54924F92E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091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F3029D9-A75D-4DB8-A426-50BAB5C12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0541289-18A1-41A4-A58F-CB6824343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40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3F070-B887-C970-A5BF-B23C92F7B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71D13A4-2C20-FE7D-29EF-F7F6D474A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A2497FD-C5AF-F3FD-70C2-EA171F7E5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7059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0E95-91CE-17B5-CB2E-702FB0342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B2EECAE-8CF1-C0AD-0D0F-E893A3F161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3E54FB9-0495-0D66-0BD4-768788CC9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53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F3029D9-A75D-4DB8-A426-50BAB5C12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0541289-18A1-41A4-A58F-CB6824343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75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77A14-4461-5250-9714-25AD3117B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0D6B646-E8E5-114C-D7A8-AFBA0C091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0886C4D-6FBC-1646-BB06-A49EDE48F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9028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CD01E-0971-8E3F-CF56-B96A450C5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7EFD656-DD4E-58F8-30CD-E40C9E1B93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B0217FE-8DDB-69C0-BA95-E8528860B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419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B35E8E7-8CDC-40B7-87A6-5F171C098B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1125538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A159AB9-D14E-47BA-87A2-65364B5130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28527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000">
                <a:solidFill>
                  <a:srgbClr val="007DC6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9111-A3E9-4E63-9E23-1DFC94D8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096DD-1D5F-46FF-9CDE-4BB8BC2FA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B142-0C22-4F80-A143-347C55B9F8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770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0CCFB1-F1C3-4D16-9468-08AFC22B1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41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D0B88-9383-498E-AB36-46A198946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41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7F03D-764E-45F3-901A-8FF6D5547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279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CCA6-26AE-421C-82F6-5CA59E24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94FEC-170B-4C04-9B69-E08C19E4D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8AA9A-610E-42D0-95C5-1541ED261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086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D7B6E-CE91-4F6B-9B29-1F902B77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1A683-AF89-4960-9A57-452DF95CF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AE391-20F5-46C3-B68E-343725DE01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779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CF08-9F5E-47CF-9950-ACC8E9B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872EB-8C18-4C3E-BE0F-9F167AD93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7A497-4442-4D31-8383-D343FFCA5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16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51AD-9F71-46C0-ADAF-D23626FE8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215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C9E5-AAB1-4DB0-9096-5ABC2739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95D50-6A32-4A8A-B617-D0642D1B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B1740-C5F7-4792-99AA-9A5C4B740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74BB0-3CF0-4790-846E-A0757A50D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6A865-E435-4D6A-8FEF-D55CF71F4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839128-19B0-4766-977F-576691A6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857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D854-10CD-4327-852D-4D3E2DDF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2446A-7C74-427F-A234-31AD41C303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650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ECE3B3-51CB-4932-9991-C1BBCB640B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557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B702-CBBA-41FB-9341-505ED66C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817E-9738-41DE-860C-E9E5F2C28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FEE03-E75C-4FBF-B114-752D0C80A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9A927-CFEC-4F6F-970B-8E50050083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473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C8A24-71E0-4C03-83C2-F5F492B0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E62D1B-9CDC-4FED-B2A1-999C67FD8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F488C-FF0A-4D4B-9E07-3A5318100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C5BCC-136A-4AB8-9652-37551D1011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159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BB0BA1-EF8F-4A6E-9514-86134102E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30066B-DB17-4A7D-BE5B-8D3F86247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FB55320-C4CF-427D-8553-672BFC95EA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245225"/>
            <a:ext cx="914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C259AE14-37BF-488B-88BB-609F603DA7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446713"/>
            <a:ext cx="914241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rgbClr val="007DC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7DC6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7DC6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7DC6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7DC6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7DC6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7DC6"/>
        </a:buClr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A4096CA-D9FE-4141-A0BB-04D8A651FB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" y="1149404"/>
            <a:ext cx="9143999" cy="1470025"/>
          </a:xfrm>
        </p:spPr>
        <p:txBody>
          <a:bodyPr/>
          <a:lstStyle/>
          <a:p>
            <a:r>
              <a:rPr lang="en-US" altLang="en-US" dirty="0" err="1"/>
              <a:t>Otaihanga</a:t>
            </a:r>
            <a:r>
              <a:rPr lang="en-US" altLang="en-US" dirty="0"/>
              <a:t> Zero Waste Hub Phase 2 </a:t>
            </a:r>
            <a:br>
              <a:rPr lang="en-US" altLang="en-US" dirty="0"/>
            </a:br>
            <a:r>
              <a:rPr lang="en-US" altLang="en-US" dirty="0"/>
              <a:t>Council Briefing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00A5074-5604-4D13-9151-C97623C2EF1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504" y="5661248"/>
            <a:ext cx="2376264" cy="360040"/>
          </a:xfrm>
        </p:spPr>
        <p:txBody>
          <a:bodyPr/>
          <a:lstStyle/>
          <a:p>
            <a:pPr algn="l"/>
            <a:r>
              <a:rPr lang="en-US" altLang="en-US" sz="1800" dirty="0"/>
              <a:t>15 April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0EE5D-B328-77E2-61BE-262DE67B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07048"/>
            <a:ext cx="2448272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5A79B-6861-2A1E-445F-EAF5E4CF7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E32817A-4ED8-6981-5444-3E68B48A8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8672" y="25258"/>
            <a:ext cx="8568952" cy="1143000"/>
          </a:xfrm>
        </p:spPr>
        <p:txBody>
          <a:bodyPr/>
          <a:lstStyle/>
          <a:p>
            <a:pPr algn="l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C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benefits 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65595-9227-5F5E-D7D2-4828B787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68258"/>
            <a:ext cx="7236296" cy="48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B40E-C4B5-E953-8FB5-1B90DB1F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4C25A8A-3884-EDF8-6D6E-7406C1C47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8672" y="25258"/>
            <a:ext cx="8568952" cy="1143000"/>
          </a:xfrm>
        </p:spPr>
        <p:txBody>
          <a:bodyPr/>
          <a:lstStyle/>
          <a:p>
            <a:pPr algn="l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C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benefits 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06EDC-CED7-B266-B1D6-60CDE2C08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152525"/>
            <a:ext cx="84677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1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0B01-2DDB-5907-8DD3-91046CA4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1260C99-7287-B8C4-AA28-E9943C4EE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algn="l"/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Partnership agreement </a:t>
            </a:r>
            <a:endParaRPr lang="en-US" altLang="en-US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933CB38-5030-7E9F-ADB5-FE14DF30774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528" y="1772816"/>
            <a:ext cx="4038600" cy="39163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Sets out how Council and OZWH will work together and how they will support delivery of our WMMP (2023-2029) 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States OZWH goal to </a:t>
            </a:r>
            <a:r>
              <a:rPr lang="en-US" altLang="en-US" sz="1800" i="1" dirty="0"/>
              <a:t>“provide best practice resource recovery services to the people of Kāpiti in alignment with the waste hierarchy a</a:t>
            </a:r>
            <a:r>
              <a:rPr lang="en-US" altLang="en-US" sz="1800" dirty="0"/>
              <a:t>nd aim </a:t>
            </a:r>
            <a:r>
              <a:rPr lang="en-US" altLang="en-US" sz="1800" i="1" dirty="0"/>
              <a:t>“to support other community initiatives.” </a:t>
            </a:r>
          </a:p>
          <a:p>
            <a:pPr>
              <a:lnSpc>
                <a:spcPct val="90000"/>
              </a:lnSpc>
            </a:pPr>
            <a:endParaRPr lang="en-US" altLang="en-US" sz="13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027A4-A0B0-F37E-AD5A-21FE35AC5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074196"/>
            <a:ext cx="4038600" cy="2968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29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1ACEA-8A04-F31E-0D8C-D5D1BDCDF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1C467B5-5F4E-1457-74BA-9FDD648FD5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algn="l"/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Opportunities: Biochar</a:t>
            </a:r>
            <a:endParaRPr lang="en-US" altLang="en-US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D6F9ABE-84E6-174A-F667-041EF3174ED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7504" y="1600200"/>
            <a:ext cx="5184576" cy="3916363"/>
          </a:xfrm>
        </p:spPr>
        <p:txBody>
          <a:bodyPr wrap="square" anchor="t">
            <a:norm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OZWH is looking to undertake proof of concept, consenting, and establishment of an operation to use H1.2 timber for biochar.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Significant gap in timber diversion options in the lower North Island.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Significant proportion of waste to landfill is timber.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Potential for Kāpiti to show innovation and leadership in this space.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8A6E8-1F29-FB2F-7604-F8FCA923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32" y="1600200"/>
            <a:ext cx="2437935" cy="3916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6377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DF5D-95B7-3C7C-90CC-6186FB018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B564984-244C-42C9-09DD-B9F3E0B60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algn="l"/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Opportunities: E Waste </a:t>
            </a:r>
            <a:endParaRPr lang="en-US" altLang="en-US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2A3AB8E-41BE-EE5B-D784-E2CCA87C51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7504" y="1600200"/>
            <a:ext cx="4388296" cy="3916363"/>
          </a:xfrm>
        </p:spPr>
        <p:txBody>
          <a:bodyPr wrap="square" anchor="t">
            <a:norm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OZWH is currently developing a local e-waste solution with a focus on reuse.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Currently working with other local groups to recycle electronic waste.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Aim to expand and offer a Kāpiti-wide service for residents and businesses so that reuse and recycling of electronic items can be done locally.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2000" dirty="0"/>
              <a:t>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5F7C4-1D94-548C-3404-5FD0CF7B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24" r="19402"/>
          <a:stretch/>
        </p:blipFill>
        <p:spPr>
          <a:xfrm>
            <a:off x="4648200" y="1600200"/>
            <a:ext cx="4038600" cy="3916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9641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027B5-3B7F-7AD7-245C-A036DE4F9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99586AC8-9225-E2A5-E0BC-5D8CD197C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8672" y="25258"/>
            <a:ext cx="8568952" cy="1143000"/>
          </a:xfrm>
        </p:spPr>
        <p:txBody>
          <a:bodyPr/>
          <a:lstStyle/>
          <a:p>
            <a:pPr algn="l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C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Opportunities: Waste Min Plans </a:t>
            </a:r>
            <a:endParaRPr lang="en-US" altLang="en-US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7968BD7-996B-4A80-9A0D-CA61D86D0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348" y="2348880"/>
            <a:ext cx="8229600" cy="39163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OZWH could support processing waste minimisation plans for construction above a certain threshold, </a:t>
            </a:r>
            <a:r>
              <a:rPr lang="en-US" altLang="en-US" sz="2000"/>
              <a:t>to progress </a:t>
            </a:r>
            <a:r>
              <a:rPr lang="en-US" altLang="en-US" sz="2000" dirty="0"/>
              <a:t>implementation of the Solid Waste Bylaw.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Threshold will be set this year, with implementation details </a:t>
            </a:r>
            <a:r>
              <a:rPr lang="en-US" altLang="en-US" sz="2000" dirty="0" err="1"/>
              <a:t>tbd</a:t>
            </a:r>
            <a:r>
              <a:rPr lang="en-US" altLang="en-US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OZWH could provide feedback on the plans as required by consent conditions, on site advice, and collection and processing/reuse of waste material from building sites. </a:t>
            </a:r>
          </a:p>
          <a:p>
            <a:pPr marL="457200" lvl="1" indent="0">
              <a:buNone/>
            </a:pPr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62AC2-42F9-A34F-F80A-FDCEEC7D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1" y="1412776"/>
            <a:ext cx="903505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CFBE2-CEFF-D109-F105-84928E44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5DC1B-B70E-F65A-1E09-FA524357B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252537"/>
            <a:ext cx="5924550" cy="435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B1847-FCA8-9F77-31B0-72EF905F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252537"/>
            <a:ext cx="5924550" cy="4352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35F2F-AEB2-AD60-93E3-37212C98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252537"/>
            <a:ext cx="5924550" cy="4352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4DDA3-0135-ADFF-15CC-2EF6413C2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6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FF3F-6099-52E0-BABD-29EF64A1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/>
          <a:lstStyle/>
          <a:p>
            <a:pPr algn="l"/>
            <a:r>
              <a:rPr lang="en-NZ" sz="3600" dirty="0"/>
              <a:t>Seed funding  and lease  agreement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28FEF7-FBAC-DE52-EA3A-A9E12C4E5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628800"/>
            <a:ext cx="5606948" cy="4392488"/>
          </a:xfrm>
        </p:spPr>
      </p:pic>
    </p:spTree>
    <p:extLst>
      <p:ext uri="{BB962C8B-B14F-4D97-AF65-F5344CB8AC3E}">
        <p14:creationId xmlns:p14="http://schemas.microsoft.com/office/powerpoint/2010/main" val="98474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8B32522-7B3E-45C5-B7BD-4443CCF91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/>
          <a:lstStyle/>
          <a:p>
            <a:pPr algn="l"/>
            <a:r>
              <a:rPr lang="en-US" altLang="en-US" dirty="0"/>
              <a:t>Phase 1: Complete 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0DACE98-0981-4A94-92B3-15587A58A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8229600" cy="3916363"/>
          </a:xfrm>
        </p:spPr>
        <p:txBody>
          <a:bodyPr/>
          <a:lstStyle/>
          <a:p>
            <a:r>
              <a:rPr lang="en-US" altLang="en-US" sz="2800" dirty="0"/>
              <a:t>Physical works on site</a:t>
            </a:r>
          </a:p>
          <a:p>
            <a:r>
              <a:rPr lang="en-US" altLang="en-US" sz="2800" dirty="0"/>
              <a:t>Established legal entity</a:t>
            </a:r>
          </a:p>
          <a:p>
            <a:r>
              <a:rPr lang="en-US" altLang="en-US" sz="2800" dirty="0"/>
              <a:t>Formed team </a:t>
            </a:r>
          </a:p>
          <a:p>
            <a:r>
              <a:rPr lang="en-US" altLang="en-US" sz="2800" dirty="0"/>
              <a:t>Reusable building and construction materials </a:t>
            </a:r>
          </a:p>
          <a:p>
            <a:r>
              <a:rPr lang="en-US" altLang="en-US" sz="2800" dirty="0"/>
              <a:t>Selected recycling initiatives</a:t>
            </a:r>
          </a:p>
          <a:p>
            <a:r>
              <a:rPr lang="en-US" altLang="en-US" sz="2800" dirty="0"/>
              <a:t>Community compost corner</a:t>
            </a:r>
          </a:p>
          <a:p>
            <a:r>
              <a:rPr lang="en-US" altLang="en-US" sz="2800" dirty="0"/>
              <a:t>Various lease holders joined site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00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D3463-7EBF-E06C-D457-6CB1AFCC0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3EDFF601-296F-0401-B943-A44C507EB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00" y="168705"/>
            <a:ext cx="8568952" cy="1143000"/>
          </a:xfrm>
        </p:spPr>
        <p:txBody>
          <a:bodyPr/>
          <a:lstStyle/>
          <a:p>
            <a:pPr algn="l"/>
            <a:r>
              <a:rPr lang="en-US" altLang="en-US" dirty="0"/>
              <a:t>Achievements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42DDD50-7FC9-7316-9065-B68814A46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8700" y="1556792"/>
            <a:ext cx="8147248" cy="4536504"/>
          </a:xfrm>
        </p:spPr>
        <p:txBody>
          <a:bodyPr/>
          <a:lstStyle/>
          <a:p>
            <a:r>
              <a:rPr lang="en-US" altLang="en-US" sz="2400" dirty="0"/>
              <a:t>Total Diverted: 95t total, including 57t timber</a:t>
            </a:r>
          </a:p>
          <a:p>
            <a:r>
              <a:rPr lang="en-US" altLang="en-US" sz="2400" dirty="0"/>
              <a:t>15 local and regional businesses engaging on commercial waste reduction.</a:t>
            </a:r>
          </a:p>
          <a:p>
            <a:r>
              <a:rPr lang="en-US" altLang="en-US" sz="2400" dirty="0"/>
              <a:t>Developing relationships with the 4 major waste companies in Kapiti.</a:t>
            </a:r>
          </a:p>
          <a:p>
            <a:r>
              <a:rPr lang="en-US" altLang="en-US" sz="2400" dirty="0"/>
              <a:t>Currently employing  3.2 FTE staff with planned increase. </a:t>
            </a:r>
          </a:p>
          <a:p>
            <a:r>
              <a:rPr lang="en-US" altLang="en-US" sz="2400" dirty="0"/>
              <a:t>One employee has been hired in conjunction with MSD Flexi-wage program.</a:t>
            </a:r>
          </a:p>
          <a:p>
            <a:r>
              <a:rPr lang="en-US" altLang="en-US" sz="2400" dirty="0"/>
              <a:t>Contributes to multiple objectives &amp; targets in the WMMP (2023-2029).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927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8B32522-7B3E-45C5-B7BD-4443CCF91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524" y="187321"/>
            <a:ext cx="8568952" cy="1143000"/>
          </a:xfrm>
        </p:spPr>
        <p:txBody>
          <a:bodyPr/>
          <a:lstStyle/>
          <a:p>
            <a:pPr algn="l"/>
            <a:r>
              <a:rPr lang="en-US" altLang="en-US" dirty="0"/>
              <a:t>Phase 2: </a:t>
            </a:r>
            <a:r>
              <a:rPr lang="en-US" altLang="en-US" strike="sngStrike" dirty="0"/>
              <a:t>Tip Shop </a:t>
            </a:r>
            <a:r>
              <a:rPr lang="en-US" altLang="en-US" dirty="0"/>
              <a:t>Reuse Shop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388FA-7D78-8B95-10D9-0360CDCFFE32}"/>
              </a:ext>
            </a:extLst>
          </p:cNvPr>
          <p:cNvSpPr txBox="1"/>
          <p:nvPr/>
        </p:nvSpPr>
        <p:spPr>
          <a:xfrm>
            <a:off x="395536" y="1103849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EF746-FAA9-EAC0-2D3C-4D85C2E56BF2}"/>
              </a:ext>
            </a:extLst>
          </p:cNvPr>
          <p:cNvSpPr txBox="1"/>
          <p:nvPr/>
        </p:nvSpPr>
        <p:spPr>
          <a:xfrm>
            <a:off x="386428" y="1556792"/>
            <a:ext cx="8362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New building currently being constructed on the Zero Waste Hub 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Operations of the current Tip Shop will cease from 30 June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A new </a:t>
            </a:r>
            <a:r>
              <a:rPr lang="en-NZ" sz="2000" b="1" i="1" dirty="0"/>
              <a:t>Reuse Shop </a:t>
            </a:r>
            <a:r>
              <a:rPr lang="en-NZ" sz="2000" dirty="0"/>
              <a:t>will open at Otaihanga Zero Waste later this year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6697B-982C-2498-A5AC-819D5E07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945062"/>
            <a:ext cx="5256584" cy="30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8099-60EE-0A20-7AD1-1CEBB01F8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373FAD3A-7AA9-6EF9-E5A6-16C57B1D2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Reuse Shop</a:t>
            </a:r>
            <a:endParaRPr lang="en-US" altLang="en-US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2C3EA-606C-91A5-8B2A-FAF3209E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00808"/>
            <a:ext cx="5209451" cy="338614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88ECB-CE2A-179A-0ED4-A806B9F20805}"/>
              </a:ext>
            </a:extLst>
          </p:cNvPr>
          <p:cNvSpPr txBox="1"/>
          <p:nvPr/>
        </p:nvSpPr>
        <p:spPr bwMode="auto">
          <a:xfrm>
            <a:off x="5868144" y="1470818"/>
            <a:ext cx="2876128" cy="3916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Total cost: $345,175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100% funded from waste levy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20mx15m = 300m2 of shop/work space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Estimated completion August 2025 </a:t>
            </a:r>
          </a:p>
        </p:txBody>
      </p:sp>
    </p:spTree>
    <p:extLst>
      <p:ext uri="{BB962C8B-B14F-4D97-AF65-F5344CB8AC3E}">
        <p14:creationId xmlns:p14="http://schemas.microsoft.com/office/powerpoint/2010/main" val="360723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F77A-DED9-90E5-733B-FBA5B9495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1627409-0C7E-6A4C-5D4B-15DA6E423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Current building</a:t>
            </a:r>
            <a:endParaRPr lang="en-US" altLang="en-US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95508-7629-F464-55AE-4E556581E3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20" r="27775"/>
          <a:stretch/>
        </p:blipFill>
        <p:spPr>
          <a:xfrm>
            <a:off x="457200" y="1395589"/>
            <a:ext cx="4038600" cy="391636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B3D0E-4165-8E8A-620F-52ADB91F5F43}"/>
              </a:ext>
            </a:extLst>
          </p:cNvPr>
          <p:cNvSpPr txBox="1"/>
          <p:nvPr/>
        </p:nvSpPr>
        <p:spPr bwMode="auto">
          <a:xfrm>
            <a:off x="4648200" y="1600200"/>
            <a:ext cx="4038600" cy="3916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Difficult and expensive to relocate.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Congested traffic flows.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Returned to Council from Waste Management on 30 June.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Could be used for additional resource recovery operations, extra storage of bulk materials, or education.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7DC6"/>
              </a:buClr>
              <a:buChar char="•"/>
            </a:pP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51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8B32522-7B3E-45C5-B7BD-4443CCF91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188640"/>
            <a:ext cx="8568952" cy="1143000"/>
          </a:xfrm>
        </p:spPr>
        <p:txBody>
          <a:bodyPr/>
          <a:lstStyle/>
          <a:p>
            <a:pPr algn="l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C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Tip Shop closure</a:t>
            </a:r>
            <a:endParaRPr lang="en-US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EAFEB5-D4EC-1834-04BA-8E97E0134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7994"/>
              </p:ext>
            </p:extLst>
          </p:nvPr>
        </p:nvGraphicFramePr>
        <p:xfrm>
          <a:off x="395536" y="1628800"/>
          <a:ext cx="6792416" cy="3328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231">
                  <a:extLst>
                    <a:ext uri="{9D8B030D-6E8A-4147-A177-3AD203B41FA5}">
                      <a16:colId xmlns:a16="http://schemas.microsoft.com/office/drawing/2014/main" val="2273561921"/>
                    </a:ext>
                  </a:extLst>
                </a:gridCol>
                <a:gridCol w="4690185">
                  <a:extLst>
                    <a:ext uri="{9D8B030D-6E8A-4147-A177-3AD203B41FA5}">
                      <a16:colId xmlns:a16="http://schemas.microsoft.com/office/drawing/2014/main" val="3553999823"/>
                    </a:ext>
                  </a:extLst>
                </a:gridCol>
              </a:tblGrid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Estimated date: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Milestone: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7727"/>
                  </a:ext>
                </a:extLst>
              </a:tr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16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Public comms start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576388"/>
                  </a:ext>
                </a:extLst>
              </a:tr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18 May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Tip Shop goods acceptance stops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353876"/>
                  </a:ext>
                </a:extLst>
              </a:tr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Late-June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Tip Shop Open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096376"/>
                  </a:ext>
                </a:extLst>
              </a:tr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30 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Tip Shop closes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188047"/>
                  </a:ext>
                </a:extLst>
              </a:tr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Late 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new shed complete</a:t>
                      </a:r>
                      <a:endParaRPr lang="en-N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885012"/>
                  </a:ext>
                </a:extLst>
              </a:tr>
              <a:tr h="475449">
                <a:tc>
                  <a:txBody>
                    <a:bodyPr/>
                    <a:lstStyle/>
                    <a:p>
                      <a:r>
                        <a:rPr lang="en-NZ" dirty="0"/>
                        <a:t>August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Reuse Shop opens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25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0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3BAA9-1BEB-5713-CF98-A8C406FD7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83A13AE-E0D0-5F73-1AD8-E715C1BEF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8568952" cy="1143000"/>
          </a:xfrm>
        </p:spPr>
        <p:txBody>
          <a:bodyPr/>
          <a:lstStyle/>
          <a:p>
            <a:pPr algn="l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C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New Reuse Shop 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96391-2E86-E0FA-0211-F1A57B7FB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480"/>
            <a:ext cx="914400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030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xcel" ma:contentTypeID="0x0101000A387C1F7A6F2744BF3EBF1462EF3F88004D604C70412DA245B90C76AB2FCBC112" ma:contentTypeVersion="6" ma:contentTypeDescription="Create a new document." ma:contentTypeScope="" ma:versionID="ac7fec44d507b24c17c0dfc96e01eaca">
  <xsd:schema xmlns:xsd="http://www.w3.org/2001/XMLSchema" xmlns:xs="http://www.w3.org/2001/XMLSchema" xmlns:p="http://schemas.microsoft.com/office/2006/metadata/properties" xmlns:ns2="15ffb055-6eb4-45a1-bc20-bf2ac0d420da" xmlns:ns3="44f1fc5f-b325-4eee-aff1-f819b799bcaf" xmlns:ns4="4f9c820c-e7e2-444d-97ee-45f2b3485c1d" xmlns:ns5="725c79e5-42ce-4aa0-ac78-b6418001f0d2" xmlns:ns6="c91a514c-9034-4fa3-897a-8352025b26ed" xmlns:ns7="55bcd593-d4c7-4359-a33f-8fe16413171d" xmlns:ns8="ce4f717a-5386-4d2c-aecc-9905aba3a45e" xmlns:ns9="7fe82fc8-f2c1-4125-ab61-26c1e56b0782" targetNamespace="http://schemas.microsoft.com/office/2006/metadata/properties" ma:root="true" ma:fieldsID="5454860374675bcfa7ea84ab6e9df92b" ns2:_="" ns3:_="" ns4:_="" ns5:_="" ns6:_="" ns7:_="" ns8:_="" ns9:_="">
    <xsd:import namespace="15ffb055-6eb4-45a1-bc20-bf2ac0d420da"/>
    <xsd:import namespace="44f1fc5f-b325-4eee-aff1-f819b799bcaf"/>
    <xsd:import namespace="4f9c820c-e7e2-444d-97ee-45f2b3485c1d"/>
    <xsd:import namespace="725c79e5-42ce-4aa0-ac78-b6418001f0d2"/>
    <xsd:import namespace="c91a514c-9034-4fa3-897a-8352025b26ed"/>
    <xsd:import namespace="55bcd593-d4c7-4359-a33f-8fe16413171d"/>
    <xsd:import namespace="ce4f717a-5386-4d2c-aecc-9905aba3a45e"/>
    <xsd:import namespace="7fe82fc8-f2c1-4125-ab61-26c1e56b0782"/>
    <xsd:element name="properties">
      <xsd:complexType>
        <xsd:sequence>
          <xsd:element name="documentManagement">
            <xsd:complexType>
              <xsd:all>
                <xsd:element ref="ns2:KeyWords" minOccurs="0"/>
                <xsd:element ref="ns3:Comments" minOccurs="0"/>
                <xsd:element ref="ns4:DocumentType" minOccurs="0"/>
                <xsd:element ref="ns4:Narrative" minOccurs="0"/>
                <xsd:element ref="ns2:SecurityClassification" minOccurs="0"/>
                <xsd:element ref="ns4:Subactivity" minOccurs="0"/>
                <xsd:element ref="ns4:Case" minOccurs="0"/>
                <xsd:element ref="ns4:RelatedPeople" minOccurs="0"/>
                <xsd:element ref="ns4:CategoryName" minOccurs="0"/>
                <xsd:element ref="ns4:CategoryValue" minOccurs="0"/>
                <xsd:element ref="ns4:BusinessValue" minOccurs="0"/>
                <xsd:element ref="ns4:FunctionGroup" minOccurs="0"/>
                <xsd:element ref="ns4:Function" minOccurs="0"/>
                <xsd:element ref="ns4:PRAType" minOccurs="0"/>
                <xsd:element ref="ns4:PRADate1" minOccurs="0"/>
                <xsd:element ref="ns4:PRADate2" minOccurs="0"/>
                <xsd:element ref="ns4:PRADate3" minOccurs="0"/>
                <xsd:element ref="ns4:PRADateDisposal" minOccurs="0"/>
                <xsd:element ref="ns4:PRADateTrigger" minOccurs="0"/>
                <xsd:element ref="ns4:PRAText1" minOccurs="0"/>
                <xsd:element ref="ns4:PRAText2" minOccurs="0"/>
                <xsd:element ref="ns4:PRAText3" minOccurs="0"/>
                <xsd:element ref="ns4:PRAText4" minOccurs="0"/>
                <xsd:element ref="ns4:PRAText5" minOccurs="0"/>
                <xsd:element ref="ns4:AggregationStatus" minOccurs="0"/>
                <xsd:element ref="ns4:Project" minOccurs="0"/>
                <xsd:element ref="ns4:Activity" minOccurs="0"/>
                <xsd:element ref="ns5:AggregationNarrative" minOccurs="0"/>
                <xsd:element ref="ns6:Channel" minOccurs="0"/>
                <xsd:element ref="ns6:Team" minOccurs="0"/>
                <xsd:element ref="ns6:Level2" minOccurs="0"/>
                <xsd:element ref="ns6:Level3" minOccurs="0"/>
                <xsd:element ref="ns6:Year" minOccurs="0"/>
                <xsd:element ref="ns2:HarmonieUIHidden" minOccurs="0"/>
                <xsd:element ref="ns7:ServiceRequestNumber" minOccurs="0"/>
                <xsd:element ref="ns7:InternalOnly" minOccurs="0"/>
                <xsd:element ref="ns8:lcf76f155ced4ddcb4097134ff3c332f" minOccurs="0"/>
                <xsd:element ref="ns9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b055-6eb4-45a1-bc20-bf2ac0d420da" elementFormDefault="qualified">
    <xsd:import namespace="http://schemas.microsoft.com/office/2006/documentManagement/types"/>
    <xsd:import namespace="http://schemas.microsoft.com/office/infopath/2007/PartnerControls"/>
    <xsd:element name="KeyWords" ma:index="8" nillable="true" ma:displayName="Key Words" ma:internalName="KeyWords" ma:readOnly="false">
      <xsd:simpleType>
        <xsd:restriction base="dms:Note">
          <xsd:maxLength value="255"/>
        </xsd:restriction>
      </xsd:simpleType>
    </xsd:element>
    <xsd:element name="SecurityClassification" ma:index="12" nillable="true" ma:displayName="Security Classification" ma:format="Dropdown" ma:hidden="true" ma:internalName="SecurityClassification" ma:readOnly="false">
      <xsd:simpleType>
        <xsd:restriction base="dms:Choice">
          <xsd:enumeration value="Confidential"/>
          <xsd:enumeration value="Restricted"/>
          <xsd:enumeration value="Unrestricted"/>
        </xsd:restriction>
      </xsd:simpleType>
    </xsd:element>
    <xsd:element name="HarmonieUIHidden" ma:index="41" nillable="true" ma:displayName="HarmonieUIHidden" ma:hidden="true" ma:internalName="HarmonieUIHidde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f1fc5f-b325-4eee-aff1-f819b799bcaf" elementFormDefault="qualified">
    <xsd:import namespace="http://schemas.microsoft.com/office/2006/documentManagement/types"/>
    <xsd:import namespace="http://schemas.microsoft.com/office/infopath/2007/PartnerControls"/>
    <xsd:element name="Comments" ma:index="9" nillable="true" ma:displayName="Comments" ma:internalName="Comme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c820c-e7e2-444d-97ee-45f2b3485c1d" elementFormDefault="qualified">
    <xsd:import namespace="http://schemas.microsoft.com/office/2006/documentManagement/types"/>
    <xsd:import namespace="http://schemas.microsoft.com/office/infopath/2007/PartnerControls"/>
    <xsd:element name="DocumentType" ma:index="10" nillable="true" ma:displayName="Document Type" ma:format="Dropdown" ma:hidden="true" ma:internalName="DocumentType" ma:readOnly="false">
      <xsd:simpleType>
        <xsd:restriction base="dms:Choice">
          <xsd:enumeration value="APPLICATION, certificate, consent related"/>
          <xsd:enumeration value="CONTRACT, Variation, Agreement"/>
          <xsd:enumeration value="CORRESPONDENCE"/>
          <xsd:enumeration value="DRAWING, Plan, Map"/>
          <xsd:enumeration value="EMPLOYMENT related"/>
          <xsd:enumeration value="FINANCIAL related"/>
          <xsd:enumeration value="KNOWLEDGE article"/>
          <xsd:enumeration value="MEETING related"/>
          <xsd:enumeration value="MEMO, Filenote, Email"/>
          <xsd:enumeration value="MODEL, Calculation, Working"/>
          <xsd:enumeration value="PHOTO, Image or Multi-media"/>
          <xsd:enumeration value="PRESENTATION"/>
          <xsd:enumeration value="PUBLICATION material"/>
          <xsd:enumeration value="PURCHASING related"/>
          <xsd:enumeration value="REPORT, or planning related"/>
          <xsd:enumeration value="RULES, Policy, Bylaw, procedure"/>
          <xsd:enumeration value="SERVICE REQUEST related"/>
          <xsd:enumeration value="SPECIFICATION or standard"/>
          <xsd:enumeration value="SUPPLIER PRODUCT Info"/>
          <xsd:enumeration value="TEMPLATE, Checklist or Form"/>
        </xsd:restriction>
      </xsd:simpleType>
    </xsd:element>
    <xsd:element name="Narrative" ma:index="11" nillable="true" ma:displayName="Narrative" ma:hidden="true" ma:internalName="Narrative" ma:readOnly="false">
      <xsd:simpleType>
        <xsd:restriction base="dms:Note"/>
      </xsd:simpleType>
    </xsd:element>
    <xsd:element name="Subactivity" ma:index="13" nillable="true" ma:displayName="Subactivity" ma:default="NA" ma:hidden="true" ma:internalName="Subactivity" ma:readOnly="false">
      <xsd:simpleType>
        <xsd:restriction base="dms:Text">
          <xsd:maxLength value="255"/>
        </xsd:restriction>
      </xsd:simpleType>
    </xsd:element>
    <xsd:element name="Case" ma:index="14" nillable="true" ma:displayName="Case" ma:default="NA" ma:hidden="true" ma:internalName="Case" ma:readOnly="false">
      <xsd:simpleType>
        <xsd:restriction base="dms:Text">
          <xsd:maxLength value="255"/>
        </xsd:restriction>
      </xsd:simpleType>
    </xsd:element>
    <xsd:element name="RelatedPeople" ma:index="15" nillable="true" ma:displayName="Related People" ma:hidden="true" ma:list="UserInfo" ma:SharePointGroup="0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ategoryName" ma:index="16" nillable="true" ma:displayName="Category 1" ma:default="NA" ma:hidden="true" ma:internalName="CategoryName" ma:readOnly="false">
      <xsd:simpleType>
        <xsd:restriction base="dms:Text">
          <xsd:maxLength value="255"/>
        </xsd:restriction>
      </xsd:simpleType>
    </xsd:element>
    <xsd:element name="CategoryValue" ma:index="17" nillable="true" ma:displayName="Category 2" ma:default="NA" ma:hidden="true" ma:internalName="CategoryValue" ma:readOnly="false">
      <xsd:simpleType>
        <xsd:restriction base="dms:Text">
          <xsd:maxLength value="255"/>
        </xsd:restriction>
      </xsd:simpleType>
    </xsd:element>
    <xsd:element name="BusinessValue" ma:index="18" nillable="true" ma:displayName="Business Value" ma:hidden="true" ma:internalName="BusinessValue" ma:readOnly="false">
      <xsd:simpleType>
        <xsd:restriction base="dms:Text">
          <xsd:maxLength value="255"/>
        </xsd:restriction>
      </xsd:simpleType>
    </xsd:element>
    <xsd:element name="FunctionGroup" ma:index="19" nillable="true" ma:displayName="Function Group" ma:default="NA" ma:hidden="true" ma:internalName="FunctionGroup" ma:readOnly="false">
      <xsd:simpleType>
        <xsd:restriction base="dms:Text">
          <xsd:maxLength value="255"/>
        </xsd:restriction>
      </xsd:simpleType>
    </xsd:element>
    <xsd:element name="Function" ma:index="20" nillable="true" ma:displayName="Function" ma:default="NA" ma:hidden="true" ma:internalName="Function" ma:readOnly="false">
      <xsd:simpleType>
        <xsd:restriction base="dms:Text">
          <xsd:maxLength value="255"/>
        </xsd:restriction>
      </xsd:simpleType>
    </xsd:element>
    <xsd:element name="PRAType" ma:index="21" nillable="true" ma:displayName="PRA Type" ma:default="Doc" ma:hidden="true" ma:indexed="true" ma:internalName="PRAType" ma:readOnly="false">
      <xsd:simpleType>
        <xsd:restriction base="dms:Text">
          <xsd:maxLength value="255"/>
        </xsd:restriction>
      </xsd:simpleType>
    </xsd:element>
    <xsd:element name="PRADate1" ma:index="22" nillable="true" ma:displayName="PRA Date 1" ma:format="DateOnly" ma:hidden="true" ma:internalName="PRADate1" ma:readOnly="false">
      <xsd:simpleType>
        <xsd:restriction base="dms:DateTime"/>
      </xsd:simpleType>
    </xsd:element>
    <xsd:element name="PRADate2" ma:index="23" nillable="true" ma:displayName="PRA Date 2" ma:format="DateOnly" ma:hidden="true" ma:internalName="PRADate2" ma:readOnly="false">
      <xsd:simpleType>
        <xsd:restriction base="dms:DateTime"/>
      </xsd:simpleType>
    </xsd:element>
    <xsd:element name="PRADate3" ma:index="24" nillable="true" ma:displayName="PRA Date 3" ma:format="DateOnly" ma:hidden="true" ma:internalName="PRADate3" ma:readOnly="false">
      <xsd:simpleType>
        <xsd:restriction base="dms:DateTime"/>
      </xsd:simpleType>
    </xsd:element>
    <xsd:element name="PRADateDisposal" ma:index="25" nillable="true" ma:displayName="PRA Date Disposal" ma:format="DateOnly" ma:hidden="true" ma:internalName="PRADateDisposal" ma:readOnly="false">
      <xsd:simpleType>
        <xsd:restriction base="dms:DateTime"/>
      </xsd:simpleType>
    </xsd:element>
    <xsd:element name="PRADateTrigger" ma:index="26" nillable="true" ma:displayName="PRA Date Trigger" ma:format="DateOnly" ma:hidden="true" ma:internalName="PRADateTrigger" ma:readOnly="false">
      <xsd:simpleType>
        <xsd:restriction base="dms:DateTime"/>
      </xsd:simpleType>
    </xsd:element>
    <xsd:element name="PRAText1" ma:index="27" nillable="true" ma:displayName="PRA Text 1" ma:hidden="true" ma:internalName="PRAText1" ma:readOnly="false">
      <xsd:simpleType>
        <xsd:restriction base="dms:Text">
          <xsd:maxLength value="255"/>
        </xsd:restriction>
      </xsd:simpleType>
    </xsd:element>
    <xsd:element name="PRAText2" ma:index="28" nillable="true" ma:displayName="PRA Text 2" ma:hidden="true" ma:internalName="PRAText2" ma:readOnly="false">
      <xsd:simpleType>
        <xsd:restriction base="dms:Text">
          <xsd:maxLength value="255"/>
        </xsd:restriction>
      </xsd:simpleType>
    </xsd:element>
    <xsd:element name="PRAText3" ma:index="29" nillable="true" ma:displayName="PRA Text 3" ma:hidden="true" ma:internalName="PRAText3" ma:readOnly="false">
      <xsd:simpleType>
        <xsd:restriction base="dms:Text">
          <xsd:maxLength value="255"/>
        </xsd:restriction>
      </xsd:simpleType>
    </xsd:element>
    <xsd:element name="PRAText4" ma:index="30" nillable="true" ma:displayName="PRA Text 4" ma:hidden="true" ma:internalName="PRAText4" ma:readOnly="false">
      <xsd:simpleType>
        <xsd:restriction base="dms:Text">
          <xsd:maxLength value="255"/>
        </xsd:restriction>
      </xsd:simpleType>
    </xsd:element>
    <xsd:element name="PRAText5" ma:index="31" nillable="true" ma:displayName="PRA Text 5" ma:hidden="true" ma:internalName="PRAText5" ma:readOnly="false">
      <xsd:simpleType>
        <xsd:restriction base="dms:Text">
          <xsd:maxLength value="255"/>
        </xsd:restriction>
      </xsd:simpleType>
    </xsd:element>
    <xsd:element name="AggregationStatus" ma:index="32" nillable="true" ma:displayName="Aggregation Status" ma:default="Normal" ma:format="Dropdown" ma:hidden="true" ma:internalName="AggregationStatus" ma:readOnly="false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Project" ma:index="33" nillable="true" ma:displayName="Project" ma:default="NA" ma:hidden="true" ma:internalName="Project" ma:readOnly="false">
      <xsd:simpleType>
        <xsd:restriction base="dms:Text">
          <xsd:maxLength value="255"/>
        </xsd:restriction>
      </xsd:simpleType>
    </xsd:element>
    <xsd:element name="Activity" ma:index="34" nillable="true" ma:displayName="Activity" ma:default="NA" ma:hidden="true" ma:internalName="Activity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c79e5-42ce-4aa0-ac78-b6418001f0d2" elementFormDefault="qualified">
    <xsd:import namespace="http://schemas.microsoft.com/office/2006/documentManagement/types"/>
    <xsd:import namespace="http://schemas.microsoft.com/office/infopath/2007/PartnerControls"/>
    <xsd:element name="AggregationNarrative" ma:index="35" nillable="true" ma:displayName="Aggregation Narrative" ma:hidden="true" ma:internalName="AggregationNarrativ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514c-9034-4fa3-897a-8352025b26ed" elementFormDefault="qualified">
    <xsd:import namespace="http://schemas.microsoft.com/office/2006/documentManagement/types"/>
    <xsd:import namespace="http://schemas.microsoft.com/office/infopath/2007/PartnerControls"/>
    <xsd:element name="Channel" ma:index="36" nillable="true" ma:displayName="Channel" ma:default="NA" ma:hidden="true" ma:internalName="Channel" ma:readOnly="false">
      <xsd:simpleType>
        <xsd:restriction base="dms:Text">
          <xsd:maxLength value="255"/>
        </xsd:restriction>
      </xsd:simpleType>
    </xsd:element>
    <xsd:element name="Team" ma:index="37" nillable="true" ma:displayName="Team" ma:default="" ma:hidden="true" ma:internalName="Team" ma:readOnly="false">
      <xsd:simpleType>
        <xsd:restriction base="dms:Text">
          <xsd:maxLength value="255"/>
        </xsd:restriction>
      </xsd:simpleType>
    </xsd:element>
    <xsd:element name="Level2" ma:index="38" nillable="true" ma:displayName="Level2" ma:hidden="true" ma:internalName="Level2" ma:readOnly="false">
      <xsd:simpleType>
        <xsd:restriction base="dms:Text">
          <xsd:maxLength value="255"/>
        </xsd:restriction>
      </xsd:simpleType>
    </xsd:element>
    <xsd:element name="Level3" ma:index="39" nillable="true" ma:displayName="Level3" ma:hidden="true" ma:internalName="Level3" ma:readOnly="false">
      <xsd:simpleType>
        <xsd:restriction base="dms:Text">
          <xsd:maxLength value="255"/>
        </xsd:restriction>
      </xsd:simpleType>
    </xsd:element>
    <xsd:element name="Year" ma:index="40" nillable="true" ma:displayName="Year" ma:hidden="true" ma:internalName="Yea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cd593-d4c7-4359-a33f-8fe16413171d" elementFormDefault="qualified">
    <xsd:import namespace="http://schemas.microsoft.com/office/2006/documentManagement/types"/>
    <xsd:import namespace="http://schemas.microsoft.com/office/infopath/2007/PartnerControls"/>
    <xsd:element name="ServiceRequestNumber" ma:index="42" nillable="true" ma:displayName="Service Request Number" ma:internalName="ServiceRequestNumber" ma:readOnly="false">
      <xsd:simpleType>
        <xsd:restriction base="dms:Text">
          <xsd:maxLength value="255"/>
        </xsd:restriction>
      </xsd:simpleType>
    </xsd:element>
    <xsd:element name="InternalOnly" ma:index="43" nillable="true" ma:displayName="Internal Only" ma:default="0" ma:internalName="InternalOnly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f717a-5386-4d2c-aecc-9905aba3a45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44" nillable="true" ma:displayName="Image Tags_0" ma:hidden="true" ma:internalName="lcf76f155ced4ddcb4097134ff3c332f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82fc8-f2c1-4125-ab61-26c1e56b0782" elementFormDefault="qualified">
    <xsd:import namespace="http://schemas.microsoft.com/office/2006/documentManagement/types"/>
    <xsd:import namespace="http://schemas.microsoft.com/office/infopath/2007/PartnerControls"/>
    <xsd:element name="TaxCatchAll" ma:index="45" nillable="true" ma:displayName="Taxonomy Catch All Column" ma:hidden="true" ma:list="{b0b716a0-c493-48c4-921e-40e582192b21}" ma:internalName="TaxCatchAll" ma:showField="CatchAllData" ma:web="7fe82fc8-f2c1-4125-ab61-26c1e56b07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activity xmlns="4f9c820c-e7e2-444d-97ee-45f2b3485c1d">NA</Subactivity>
    <BusinessValue xmlns="4f9c820c-e7e2-444d-97ee-45f2b3485c1d" xsi:nil="true"/>
    <PRADateDisposal xmlns="4f9c820c-e7e2-444d-97ee-45f2b3485c1d" xsi:nil="true"/>
    <ServiceRequestNumber xmlns="55bcd593-d4c7-4359-a33f-8fe16413171d" xsi:nil="true"/>
    <TaxCatchAll xmlns="7fe82fc8-f2c1-4125-ab61-26c1e56b0782" xsi:nil="true"/>
    <KeyWords xmlns="15ffb055-6eb4-45a1-bc20-bf2ac0d420da" xsi:nil="true"/>
    <SecurityClassification xmlns="15ffb055-6eb4-45a1-bc20-bf2ac0d420da" xsi:nil="true"/>
    <InternalOnly xmlns="55bcd593-d4c7-4359-a33f-8fe16413171d">false</InternalOnly>
    <PRADate3 xmlns="4f9c820c-e7e2-444d-97ee-45f2b3485c1d" xsi:nil="true"/>
    <PRAText5 xmlns="4f9c820c-e7e2-444d-97ee-45f2b3485c1d" xsi:nil="true"/>
    <Level2 xmlns="c91a514c-9034-4fa3-897a-8352025b26ed" xsi:nil="true"/>
    <Activity xmlns="4f9c820c-e7e2-444d-97ee-45f2b3485c1d">NA</Activity>
    <lcf76f155ced4ddcb4097134ff3c332f xmlns="ce4f717a-5386-4d2c-aecc-9905aba3a45e" xsi:nil="true"/>
    <AggregationStatus xmlns="4f9c820c-e7e2-444d-97ee-45f2b3485c1d">Normal</AggregationStatus>
    <Comments xmlns="44f1fc5f-b325-4eee-aff1-f819b799bcaf" xsi:nil="true"/>
    <CategoryValue xmlns="4f9c820c-e7e2-444d-97ee-45f2b3485c1d">NA</CategoryValue>
    <PRADate2 xmlns="4f9c820c-e7e2-444d-97ee-45f2b3485c1d" xsi:nil="true"/>
    <Case xmlns="4f9c820c-e7e2-444d-97ee-45f2b3485c1d">NA</Case>
    <PRAText1 xmlns="4f9c820c-e7e2-444d-97ee-45f2b3485c1d" xsi:nil="true"/>
    <PRAText4 xmlns="4f9c820c-e7e2-444d-97ee-45f2b3485c1d" xsi:nil="true"/>
    <Level3 xmlns="c91a514c-9034-4fa3-897a-8352025b26ed" xsi:nil="true"/>
    <Team xmlns="c91a514c-9034-4fa3-897a-8352025b26ed" xsi:nil="true"/>
    <Project xmlns="4f9c820c-e7e2-444d-97ee-45f2b3485c1d">NA</Project>
    <FunctionGroup xmlns="4f9c820c-e7e2-444d-97ee-45f2b3485c1d">NA</FunctionGroup>
    <Function xmlns="4f9c820c-e7e2-444d-97ee-45f2b3485c1d">NA</Function>
    <RelatedPeople xmlns="4f9c820c-e7e2-444d-97ee-45f2b3485c1d">
      <UserInfo>
        <DisplayName/>
        <AccountId xsi:nil="true"/>
        <AccountType/>
      </UserInfo>
    </RelatedPeople>
    <AggregationNarrative xmlns="725c79e5-42ce-4aa0-ac78-b6418001f0d2" xsi:nil="true"/>
    <Channel xmlns="c91a514c-9034-4fa3-897a-8352025b26ed">NA</Channel>
    <PRAType xmlns="4f9c820c-e7e2-444d-97ee-45f2b3485c1d">Doc</PRAType>
    <PRADate1 xmlns="4f9c820c-e7e2-444d-97ee-45f2b3485c1d" xsi:nil="true"/>
    <DocumentType xmlns="4f9c820c-e7e2-444d-97ee-45f2b3485c1d" xsi:nil="true"/>
    <PRAText3 xmlns="4f9c820c-e7e2-444d-97ee-45f2b3485c1d" xsi:nil="true"/>
    <HarmonieUIHidden xmlns="15ffb055-6eb4-45a1-bc20-bf2ac0d420da" xsi:nil="true"/>
    <Year xmlns="c91a514c-9034-4fa3-897a-8352025b26ed" xsi:nil="true"/>
    <Narrative xmlns="4f9c820c-e7e2-444d-97ee-45f2b3485c1d" xsi:nil="true"/>
    <CategoryName xmlns="4f9c820c-e7e2-444d-97ee-45f2b3485c1d">NA</CategoryName>
    <PRADateTrigger xmlns="4f9c820c-e7e2-444d-97ee-45f2b3485c1d" xsi:nil="true"/>
    <PRAText2 xmlns="4f9c820c-e7e2-444d-97ee-45f2b3485c1d" xsi:nil="true"/>
  </documentManagement>
</p:properties>
</file>

<file path=customXml/itemProps1.xml><?xml version="1.0" encoding="utf-8"?>
<ds:datastoreItem xmlns:ds="http://schemas.openxmlformats.org/officeDocument/2006/customXml" ds:itemID="{D8BF072F-DE38-45B6-A884-5237364CD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8A1DAA-2256-448B-BF63-C3B3E7A4135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3D3F8E5D-3E99-47B8-966A-6238516445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ffb055-6eb4-45a1-bc20-bf2ac0d420da"/>
    <ds:schemaRef ds:uri="44f1fc5f-b325-4eee-aff1-f819b799bcaf"/>
    <ds:schemaRef ds:uri="4f9c820c-e7e2-444d-97ee-45f2b3485c1d"/>
    <ds:schemaRef ds:uri="725c79e5-42ce-4aa0-ac78-b6418001f0d2"/>
    <ds:schemaRef ds:uri="c91a514c-9034-4fa3-897a-8352025b26ed"/>
    <ds:schemaRef ds:uri="55bcd593-d4c7-4359-a33f-8fe16413171d"/>
    <ds:schemaRef ds:uri="ce4f717a-5386-4d2c-aecc-9905aba3a45e"/>
    <ds:schemaRef ds:uri="7fe82fc8-f2c1-4125-ab61-26c1e56b07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B9FFB3C-E139-4974-B3C9-EEFB05870805}">
  <ds:schemaRefs>
    <ds:schemaRef ds:uri="http://schemas.openxmlformats.org/package/2006/metadata/core-properties"/>
    <ds:schemaRef ds:uri="http://purl.org/dc/terms/"/>
    <ds:schemaRef ds:uri="c91a514c-9034-4fa3-897a-8352025b26ed"/>
    <ds:schemaRef ds:uri="15ffb055-6eb4-45a1-bc20-bf2ac0d420da"/>
    <ds:schemaRef ds:uri="http://purl.org/dc/elements/1.1/"/>
    <ds:schemaRef ds:uri="http://www.w3.org/XML/1998/namespace"/>
    <ds:schemaRef ds:uri="44f1fc5f-b325-4eee-aff1-f819b799bcaf"/>
    <ds:schemaRef ds:uri="http://schemas.microsoft.com/office/2006/metadata/properties"/>
    <ds:schemaRef ds:uri="ce4f717a-5386-4d2c-aecc-9905aba3a45e"/>
    <ds:schemaRef ds:uri="http://purl.org/dc/dcmitype/"/>
    <ds:schemaRef ds:uri="http://schemas.microsoft.com/office/2006/documentManagement/types"/>
    <ds:schemaRef ds:uri="7fe82fc8-f2c1-4125-ab61-26c1e56b0782"/>
    <ds:schemaRef ds:uri="http://schemas.microsoft.com/office/infopath/2007/PartnerControls"/>
    <ds:schemaRef ds:uri="4f9c820c-e7e2-444d-97ee-45f2b3485c1d"/>
    <ds:schemaRef ds:uri="55bcd593-d4c7-4359-a33f-8fe16413171d"/>
    <ds:schemaRef ds:uri="725c79e5-42ce-4aa0-ac78-b6418001f0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15754</TotalTime>
  <Words>507</Words>
  <Application>Microsoft Office PowerPoint</Application>
  <PresentationFormat>On-screen Show (4:3)</PresentationFormat>
  <Paragraphs>69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Default Design</vt:lpstr>
      <vt:lpstr>Otaihanga Zero Waste Hub Phase 2  Council Briefing </vt:lpstr>
      <vt:lpstr>Seed funding  and lease  agreement </vt:lpstr>
      <vt:lpstr>Phase 1: Complete </vt:lpstr>
      <vt:lpstr>Achievements</vt:lpstr>
      <vt:lpstr>Phase 2: Tip Shop Reuse Shop</vt:lpstr>
      <vt:lpstr>Reuse Shop</vt:lpstr>
      <vt:lpstr>Current building</vt:lpstr>
      <vt:lpstr>Tip Shop closure</vt:lpstr>
      <vt:lpstr>New Reuse Shop </vt:lpstr>
      <vt:lpstr>Key benefits </vt:lpstr>
      <vt:lpstr>Key benefits </vt:lpstr>
      <vt:lpstr>Partnership agreement </vt:lpstr>
      <vt:lpstr>Opportunities: Biochar</vt:lpstr>
      <vt:lpstr>Opportunities: E Waste </vt:lpstr>
      <vt:lpstr>Opportunities: Waste Min Plans </vt:lpstr>
      <vt:lpstr>PowerPoint Presentation</vt:lpstr>
    </vt:vector>
  </TitlesOfParts>
  <Company>Kapiti Coast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paulah</dc:creator>
  <cp:lastModifiedBy>Philippa Ross-James</cp:lastModifiedBy>
  <cp:revision>21</cp:revision>
  <dcterms:created xsi:type="dcterms:W3CDTF">2014-03-05T00:43:34Z</dcterms:created>
  <dcterms:modified xsi:type="dcterms:W3CDTF">2025-04-14T01:04:17Z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unctionGroup">
    <vt:lpwstr>_General</vt:lpwstr>
  </property>
  <property fmtid="{D5CDD505-2E9C-101B-9397-08002B2CF9AE}" pid="3" name="EDTemplateID">
    <vt:lpwstr>1097131</vt:lpwstr>
  </property>
  <property fmtid="{D5CDD505-2E9C-101B-9397-08002B2CF9AE}" pid="4" name="ContentTypeId">
    <vt:lpwstr>0x0101000A387C1F7A6F2744BF3EBF1462EF3F88004D604C70412DA245B90C76AB2FCBC112</vt:lpwstr>
  </property>
  <property fmtid="{D5CDD505-2E9C-101B-9397-08002B2CF9AE}" pid="5" name="MediaServiceImageTags">
    <vt:lpwstr/>
  </property>
</Properties>
</file>