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93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27AE1AD-845A-4869-AB4D-84784CF5C119}" v="81" dt="2025-02-04T03:37:37.8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b Dunn" userId="663e5c76-9408-4384-ae58-f85ae1ba35cc" providerId="ADAL" clId="{227AE1AD-845A-4869-AB4D-84784CF5C119}"/>
    <pc:docChg chg="undo custSel addSld delSld modSld delMainMaster">
      <pc:chgData name="Rob Dunn" userId="663e5c76-9408-4384-ae58-f85ae1ba35cc" providerId="ADAL" clId="{227AE1AD-845A-4869-AB4D-84784CF5C119}" dt="2025-02-19T04:02:19.571" v="2700" actId="2696"/>
      <pc:docMkLst>
        <pc:docMk/>
      </pc:docMkLst>
      <pc:sldChg chg="del">
        <pc:chgData name="Rob Dunn" userId="663e5c76-9408-4384-ae58-f85ae1ba35cc" providerId="ADAL" clId="{227AE1AD-845A-4869-AB4D-84784CF5C119}" dt="2025-02-03T22:47:10.785" v="1579" actId="2696"/>
        <pc:sldMkLst>
          <pc:docMk/>
          <pc:sldMk cId="741256315" sldId="256"/>
        </pc:sldMkLst>
      </pc:sldChg>
      <pc:sldChg chg="del">
        <pc:chgData name="Rob Dunn" userId="663e5c76-9408-4384-ae58-f85ae1ba35cc" providerId="ADAL" clId="{227AE1AD-845A-4869-AB4D-84784CF5C119}" dt="2025-02-03T22:47:07.405" v="1578" actId="2696"/>
        <pc:sldMkLst>
          <pc:docMk/>
          <pc:sldMk cId="1229224959" sldId="257"/>
        </pc:sldMkLst>
      </pc:sldChg>
      <pc:sldChg chg="addSp delSp modSp mod">
        <pc:chgData name="Rob Dunn" userId="663e5c76-9408-4384-ae58-f85ae1ba35cc" providerId="ADAL" clId="{227AE1AD-845A-4869-AB4D-84784CF5C119}" dt="2025-02-04T20:49:24.440" v="2698" actId="1076"/>
        <pc:sldMkLst>
          <pc:docMk/>
          <pc:sldMk cId="199264222" sldId="293"/>
        </pc:sldMkLst>
        <pc:spChg chg="mod">
          <ac:chgData name="Rob Dunn" userId="663e5c76-9408-4384-ae58-f85ae1ba35cc" providerId="ADAL" clId="{227AE1AD-845A-4869-AB4D-84784CF5C119}" dt="2025-02-04T01:32:12.120" v="2419" actId="20577"/>
          <ac:spMkLst>
            <pc:docMk/>
            <pc:sldMk cId="199264222" sldId="293"/>
            <ac:spMk id="2" creationId="{8EBC3812-AB8D-F6EE-BD17-66D10128F2DC}"/>
          </ac:spMkLst>
        </pc:spChg>
        <pc:spChg chg="add mod">
          <ac:chgData name="Rob Dunn" userId="663e5c76-9408-4384-ae58-f85ae1ba35cc" providerId="ADAL" clId="{227AE1AD-845A-4869-AB4D-84784CF5C119}" dt="2025-02-04T00:57:51.654" v="2409" actId="20577"/>
          <ac:spMkLst>
            <pc:docMk/>
            <pc:sldMk cId="199264222" sldId="293"/>
            <ac:spMk id="3" creationId="{B439ADCE-71E4-8A81-E631-15185E196D84}"/>
          </ac:spMkLst>
        </pc:spChg>
        <pc:spChg chg="mod">
          <ac:chgData name="Rob Dunn" userId="663e5c76-9408-4384-ae58-f85ae1ba35cc" providerId="ADAL" clId="{227AE1AD-845A-4869-AB4D-84784CF5C119}" dt="2025-02-03T22:45:11.479" v="1556" actId="1076"/>
          <ac:spMkLst>
            <pc:docMk/>
            <pc:sldMk cId="199264222" sldId="293"/>
            <ac:spMk id="4" creationId="{CDF61CD6-B739-8605-FD58-FC9756CE3FF1}"/>
          </ac:spMkLst>
        </pc:spChg>
        <pc:spChg chg="mod">
          <ac:chgData name="Rob Dunn" userId="663e5c76-9408-4384-ae58-f85ae1ba35cc" providerId="ADAL" clId="{227AE1AD-845A-4869-AB4D-84784CF5C119}" dt="2025-02-03T22:45:35.615" v="1559" actId="1076"/>
          <ac:spMkLst>
            <pc:docMk/>
            <pc:sldMk cId="199264222" sldId="293"/>
            <ac:spMk id="5" creationId="{97485FC8-3563-7581-8C11-F590B798E321}"/>
          </ac:spMkLst>
        </pc:spChg>
        <pc:spChg chg="mod">
          <ac:chgData name="Rob Dunn" userId="663e5c76-9408-4384-ae58-f85ae1ba35cc" providerId="ADAL" clId="{227AE1AD-845A-4869-AB4D-84784CF5C119}" dt="2025-02-03T22:44:50.840" v="1551" actId="1076"/>
          <ac:spMkLst>
            <pc:docMk/>
            <pc:sldMk cId="199264222" sldId="293"/>
            <ac:spMk id="7" creationId="{41A12A8D-D720-4F42-820B-80D1D5A1610E}"/>
          </ac:spMkLst>
        </pc:spChg>
        <pc:spChg chg="mod">
          <ac:chgData name="Rob Dunn" userId="663e5c76-9408-4384-ae58-f85ae1ba35cc" providerId="ADAL" clId="{227AE1AD-845A-4869-AB4D-84784CF5C119}" dt="2025-02-04T20:47:43.409" v="2655" actId="20577"/>
          <ac:spMkLst>
            <pc:docMk/>
            <pc:sldMk cId="199264222" sldId="293"/>
            <ac:spMk id="9" creationId="{FD01A3B6-FB38-B164-992A-7E662282BEF0}"/>
          </ac:spMkLst>
        </pc:spChg>
        <pc:spChg chg="mod">
          <ac:chgData name="Rob Dunn" userId="663e5c76-9408-4384-ae58-f85ae1ba35cc" providerId="ADAL" clId="{227AE1AD-845A-4869-AB4D-84784CF5C119}" dt="2025-02-04T20:47:56.271" v="2670" actId="20577"/>
          <ac:spMkLst>
            <pc:docMk/>
            <pc:sldMk cId="199264222" sldId="293"/>
            <ac:spMk id="10" creationId="{C38DF723-CF6E-41A0-2051-F5423C06FA3F}"/>
          </ac:spMkLst>
        </pc:spChg>
        <pc:spChg chg="mod">
          <ac:chgData name="Rob Dunn" userId="663e5c76-9408-4384-ae58-f85ae1ba35cc" providerId="ADAL" clId="{227AE1AD-845A-4869-AB4D-84784CF5C119}" dt="2025-02-04T20:49:24.440" v="2698" actId="1076"/>
          <ac:spMkLst>
            <pc:docMk/>
            <pc:sldMk cId="199264222" sldId="293"/>
            <ac:spMk id="11" creationId="{29610CC7-295E-C93E-2AA9-BB5F97B64847}"/>
          </ac:spMkLst>
        </pc:spChg>
        <pc:spChg chg="mod">
          <ac:chgData name="Rob Dunn" userId="663e5c76-9408-4384-ae58-f85ae1ba35cc" providerId="ADAL" clId="{227AE1AD-845A-4869-AB4D-84784CF5C119}" dt="2025-02-03T22:44:59.216" v="1553" actId="1076"/>
          <ac:spMkLst>
            <pc:docMk/>
            <pc:sldMk cId="199264222" sldId="293"/>
            <ac:spMk id="12" creationId="{4429D04A-2C86-D4D9-25E1-143B5C366C45}"/>
          </ac:spMkLst>
        </pc:spChg>
        <pc:spChg chg="mod">
          <ac:chgData name="Rob Dunn" userId="663e5c76-9408-4384-ae58-f85ae1ba35cc" providerId="ADAL" clId="{227AE1AD-845A-4869-AB4D-84784CF5C119}" dt="2025-02-03T22:45:07.156" v="1555" actId="1076"/>
          <ac:spMkLst>
            <pc:docMk/>
            <pc:sldMk cId="199264222" sldId="293"/>
            <ac:spMk id="13" creationId="{6BCB19A3-8459-B99C-C9F3-247EC7AD3BEC}"/>
          </ac:spMkLst>
        </pc:spChg>
        <pc:spChg chg="mod">
          <ac:chgData name="Rob Dunn" userId="663e5c76-9408-4384-ae58-f85ae1ba35cc" providerId="ADAL" clId="{227AE1AD-845A-4869-AB4D-84784CF5C119}" dt="2025-02-04T01:36:18.995" v="2468" actId="1076"/>
          <ac:spMkLst>
            <pc:docMk/>
            <pc:sldMk cId="199264222" sldId="293"/>
            <ac:spMk id="14" creationId="{5DCABA06-5B0C-8170-9832-19F9A0FF31A5}"/>
          </ac:spMkLst>
        </pc:spChg>
        <pc:spChg chg="mod">
          <ac:chgData name="Rob Dunn" userId="663e5c76-9408-4384-ae58-f85ae1ba35cc" providerId="ADAL" clId="{227AE1AD-845A-4869-AB4D-84784CF5C119}" dt="2025-02-03T22:47:33.949" v="1581" actId="1076"/>
          <ac:spMkLst>
            <pc:docMk/>
            <pc:sldMk cId="199264222" sldId="293"/>
            <ac:spMk id="15" creationId="{13D5EF67-4EA2-C39F-2BF9-EE7D7841BE19}"/>
          </ac:spMkLst>
        </pc:spChg>
        <pc:spChg chg="mod">
          <ac:chgData name="Rob Dunn" userId="663e5c76-9408-4384-ae58-f85ae1ba35cc" providerId="ADAL" clId="{227AE1AD-845A-4869-AB4D-84784CF5C119}" dt="2025-02-03T22:44:45.931" v="1550" actId="1076"/>
          <ac:spMkLst>
            <pc:docMk/>
            <pc:sldMk cId="199264222" sldId="293"/>
            <ac:spMk id="16" creationId="{B2873846-3E07-3E36-91CC-BB23A0231AAF}"/>
          </ac:spMkLst>
        </pc:spChg>
        <pc:spChg chg="mod">
          <ac:chgData name="Rob Dunn" userId="663e5c76-9408-4384-ae58-f85ae1ba35cc" providerId="ADAL" clId="{227AE1AD-845A-4869-AB4D-84784CF5C119}" dt="2025-02-04T03:37:41.684" v="2597" actId="1076"/>
          <ac:spMkLst>
            <pc:docMk/>
            <pc:sldMk cId="199264222" sldId="293"/>
            <ac:spMk id="17" creationId="{341E4F1C-2286-6FAA-0E5D-AF89D7B4123C}"/>
          </ac:spMkLst>
        </pc:spChg>
        <pc:spChg chg="mod">
          <ac:chgData name="Rob Dunn" userId="663e5c76-9408-4384-ae58-f85ae1ba35cc" providerId="ADAL" clId="{227AE1AD-845A-4869-AB4D-84784CF5C119}" dt="2025-02-04T01:36:59.696" v="2482" actId="1076"/>
          <ac:spMkLst>
            <pc:docMk/>
            <pc:sldMk cId="199264222" sldId="293"/>
            <ac:spMk id="18" creationId="{6AF4A92F-6F24-747B-1D88-CFD804837C20}"/>
          </ac:spMkLst>
        </pc:spChg>
        <pc:spChg chg="mod">
          <ac:chgData name="Rob Dunn" userId="663e5c76-9408-4384-ae58-f85ae1ba35cc" providerId="ADAL" clId="{227AE1AD-845A-4869-AB4D-84784CF5C119}" dt="2025-02-04T20:48:44.210" v="2686" actId="20577"/>
          <ac:spMkLst>
            <pc:docMk/>
            <pc:sldMk cId="199264222" sldId="293"/>
            <ac:spMk id="19" creationId="{C348B5B2-2D40-96F3-360B-A9B38910A49A}"/>
          </ac:spMkLst>
        </pc:spChg>
        <pc:spChg chg="mod">
          <ac:chgData name="Rob Dunn" userId="663e5c76-9408-4384-ae58-f85ae1ba35cc" providerId="ADAL" clId="{227AE1AD-845A-4869-AB4D-84784CF5C119}" dt="2025-02-04T20:48:54.408" v="2687" actId="1076"/>
          <ac:spMkLst>
            <pc:docMk/>
            <pc:sldMk cId="199264222" sldId="293"/>
            <ac:spMk id="20" creationId="{AAADF5C7-E199-8647-9EF8-0CA45A925C9D}"/>
          </ac:spMkLst>
        </pc:spChg>
        <pc:graphicFrameChg chg="mod">
          <ac:chgData name="Rob Dunn" userId="663e5c76-9408-4384-ae58-f85ae1ba35cc" providerId="ADAL" clId="{227AE1AD-845A-4869-AB4D-84784CF5C119}" dt="2025-02-04T03:37:37.892" v="2596"/>
          <ac:graphicFrameMkLst>
            <pc:docMk/>
            <pc:sldMk cId="199264222" sldId="293"/>
            <ac:graphicFrameMk id="6" creationId="{4BF3FDAA-7279-546D-1EBC-F13A072552B3}"/>
          </ac:graphicFrameMkLst>
        </pc:graphicFrameChg>
      </pc:sldChg>
      <pc:sldChg chg="addSp delSp modSp new del mod">
        <pc:chgData name="Rob Dunn" userId="663e5c76-9408-4384-ae58-f85ae1ba35cc" providerId="ADAL" clId="{227AE1AD-845A-4869-AB4D-84784CF5C119}" dt="2025-02-19T04:02:17.217" v="2699" actId="2696"/>
        <pc:sldMkLst>
          <pc:docMk/>
          <pc:sldMk cId="3451310371" sldId="294"/>
        </pc:sldMkLst>
      </pc:sldChg>
      <pc:sldChg chg="new del">
        <pc:chgData name="Rob Dunn" userId="663e5c76-9408-4384-ae58-f85ae1ba35cc" providerId="ADAL" clId="{227AE1AD-845A-4869-AB4D-84784CF5C119}" dt="2025-02-19T04:02:19.571" v="2700" actId="2696"/>
        <pc:sldMkLst>
          <pc:docMk/>
          <pc:sldMk cId="1846465353" sldId="295"/>
        </pc:sldMkLst>
      </pc:sldChg>
      <pc:sldMasterChg chg="del delSldLayout">
        <pc:chgData name="Rob Dunn" userId="663e5c76-9408-4384-ae58-f85ae1ba35cc" providerId="ADAL" clId="{227AE1AD-845A-4869-AB4D-84784CF5C119}" dt="2025-02-03T22:47:10.785" v="1579" actId="2696"/>
        <pc:sldMasterMkLst>
          <pc:docMk/>
          <pc:sldMasterMk cId="3141078341" sldId="2147483648"/>
        </pc:sldMasterMkLst>
        <pc:sldLayoutChg chg="del">
          <pc:chgData name="Rob Dunn" userId="663e5c76-9408-4384-ae58-f85ae1ba35cc" providerId="ADAL" clId="{227AE1AD-845A-4869-AB4D-84784CF5C119}" dt="2025-02-03T22:47:10.785" v="1579" actId="2696"/>
          <pc:sldLayoutMkLst>
            <pc:docMk/>
            <pc:sldMasterMk cId="3141078341" sldId="2147483648"/>
            <pc:sldLayoutMk cId="2911792894" sldId="2147483649"/>
          </pc:sldLayoutMkLst>
        </pc:sldLayoutChg>
        <pc:sldLayoutChg chg="del">
          <pc:chgData name="Rob Dunn" userId="663e5c76-9408-4384-ae58-f85ae1ba35cc" providerId="ADAL" clId="{227AE1AD-845A-4869-AB4D-84784CF5C119}" dt="2025-02-03T22:47:10.785" v="1579" actId="2696"/>
          <pc:sldLayoutMkLst>
            <pc:docMk/>
            <pc:sldMasterMk cId="3141078341" sldId="2147483648"/>
            <pc:sldLayoutMk cId="1163640993" sldId="2147483650"/>
          </pc:sldLayoutMkLst>
        </pc:sldLayoutChg>
        <pc:sldLayoutChg chg="del">
          <pc:chgData name="Rob Dunn" userId="663e5c76-9408-4384-ae58-f85ae1ba35cc" providerId="ADAL" clId="{227AE1AD-845A-4869-AB4D-84784CF5C119}" dt="2025-02-03T22:47:10.785" v="1579" actId="2696"/>
          <pc:sldLayoutMkLst>
            <pc:docMk/>
            <pc:sldMasterMk cId="3141078341" sldId="2147483648"/>
            <pc:sldLayoutMk cId="1176199674" sldId="2147483651"/>
          </pc:sldLayoutMkLst>
        </pc:sldLayoutChg>
        <pc:sldLayoutChg chg="del">
          <pc:chgData name="Rob Dunn" userId="663e5c76-9408-4384-ae58-f85ae1ba35cc" providerId="ADAL" clId="{227AE1AD-845A-4869-AB4D-84784CF5C119}" dt="2025-02-03T22:47:10.785" v="1579" actId="2696"/>
          <pc:sldLayoutMkLst>
            <pc:docMk/>
            <pc:sldMasterMk cId="3141078341" sldId="2147483648"/>
            <pc:sldLayoutMk cId="3245832464" sldId="2147483652"/>
          </pc:sldLayoutMkLst>
        </pc:sldLayoutChg>
        <pc:sldLayoutChg chg="del">
          <pc:chgData name="Rob Dunn" userId="663e5c76-9408-4384-ae58-f85ae1ba35cc" providerId="ADAL" clId="{227AE1AD-845A-4869-AB4D-84784CF5C119}" dt="2025-02-03T22:47:10.785" v="1579" actId="2696"/>
          <pc:sldLayoutMkLst>
            <pc:docMk/>
            <pc:sldMasterMk cId="3141078341" sldId="2147483648"/>
            <pc:sldLayoutMk cId="508394548" sldId="2147483653"/>
          </pc:sldLayoutMkLst>
        </pc:sldLayoutChg>
        <pc:sldLayoutChg chg="del">
          <pc:chgData name="Rob Dunn" userId="663e5c76-9408-4384-ae58-f85ae1ba35cc" providerId="ADAL" clId="{227AE1AD-845A-4869-AB4D-84784CF5C119}" dt="2025-02-03T22:47:10.785" v="1579" actId="2696"/>
          <pc:sldLayoutMkLst>
            <pc:docMk/>
            <pc:sldMasterMk cId="3141078341" sldId="2147483648"/>
            <pc:sldLayoutMk cId="270579777" sldId="2147483654"/>
          </pc:sldLayoutMkLst>
        </pc:sldLayoutChg>
        <pc:sldLayoutChg chg="del">
          <pc:chgData name="Rob Dunn" userId="663e5c76-9408-4384-ae58-f85ae1ba35cc" providerId="ADAL" clId="{227AE1AD-845A-4869-AB4D-84784CF5C119}" dt="2025-02-03T22:47:10.785" v="1579" actId="2696"/>
          <pc:sldLayoutMkLst>
            <pc:docMk/>
            <pc:sldMasterMk cId="3141078341" sldId="2147483648"/>
            <pc:sldLayoutMk cId="2907973403" sldId="2147483655"/>
          </pc:sldLayoutMkLst>
        </pc:sldLayoutChg>
        <pc:sldLayoutChg chg="del">
          <pc:chgData name="Rob Dunn" userId="663e5c76-9408-4384-ae58-f85ae1ba35cc" providerId="ADAL" clId="{227AE1AD-845A-4869-AB4D-84784CF5C119}" dt="2025-02-03T22:47:10.785" v="1579" actId="2696"/>
          <pc:sldLayoutMkLst>
            <pc:docMk/>
            <pc:sldMasterMk cId="3141078341" sldId="2147483648"/>
            <pc:sldLayoutMk cId="1097200543" sldId="2147483656"/>
          </pc:sldLayoutMkLst>
        </pc:sldLayoutChg>
        <pc:sldLayoutChg chg="del">
          <pc:chgData name="Rob Dunn" userId="663e5c76-9408-4384-ae58-f85ae1ba35cc" providerId="ADAL" clId="{227AE1AD-845A-4869-AB4D-84784CF5C119}" dt="2025-02-03T22:47:10.785" v="1579" actId="2696"/>
          <pc:sldLayoutMkLst>
            <pc:docMk/>
            <pc:sldMasterMk cId="3141078341" sldId="2147483648"/>
            <pc:sldLayoutMk cId="4264378660" sldId="2147483657"/>
          </pc:sldLayoutMkLst>
        </pc:sldLayoutChg>
        <pc:sldLayoutChg chg="del">
          <pc:chgData name="Rob Dunn" userId="663e5c76-9408-4384-ae58-f85ae1ba35cc" providerId="ADAL" clId="{227AE1AD-845A-4869-AB4D-84784CF5C119}" dt="2025-02-03T22:47:10.785" v="1579" actId="2696"/>
          <pc:sldLayoutMkLst>
            <pc:docMk/>
            <pc:sldMasterMk cId="3141078341" sldId="2147483648"/>
            <pc:sldLayoutMk cId="810843100" sldId="2147483658"/>
          </pc:sldLayoutMkLst>
        </pc:sldLayoutChg>
        <pc:sldLayoutChg chg="del">
          <pc:chgData name="Rob Dunn" userId="663e5c76-9408-4384-ae58-f85ae1ba35cc" providerId="ADAL" clId="{227AE1AD-845A-4869-AB4D-84784CF5C119}" dt="2025-02-03T22:47:10.785" v="1579" actId="2696"/>
          <pc:sldLayoutMkLst>
            <pc:docMk/>
            <pc:sldMasterMk cId="3141078341" sldId="2147483648"/>
            <pc:sldLayoutMk cId="2421183208" sldId="2147483659"/>
          </pc:sldLayoutMkLst>
        </pc:sldLayout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2681C2-DB0F-4915-B6D3-1E67C02910D2}" type="doc">
      <dgm:prSet loTypeId="urn:microsoft.com/office/officeart/2005/8/layout/hList7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NZ"/>
        </a:p>
      </dgm:t>
    </dgm:pt>
    <dgm:pt modelId="{864C54DA-7DD4-4B6B-B285-DD097FE6A754}">
      <dgm:prSet phldrT="[Text]"/>
      <dgm:spPr/>
      <dgm:t>
        <a:bodyPr/>
        <a:lstStyle/>
        <a:p>
          <a:endParaRPr lang="en-NZ" dirty="0"/>
        </a:p>
      </dgm:t>
    </dgm:pt>
    <dgm:pt modelId="{97711C3A-B43C-40EC-AA3D-BE617F26C3C4}" type="parTrans" cxnId="{1FB9C8BE-EDA1-451D-811A-58C8E6CD9F58}">
      <dgm:prSet/>
      <dgm:spPr/>
      <dgm:t>
        <a:bodyPr/>
        <a:lstStyle/>
        <a:p>
          <a:endParaRPr lang="en-NZ"/>
        </a:p>
      </dgm:t>
    </dgm:pt>
    <dgm:pt modelId="{5686A120-0322-40D2-A883-4DFBF74D3F0F}" type="sibTrans" cxnId="{1FB9C8BE-EDA1-451D-811A-58C8E6CD9F58}">
      <dgm:prSet/>
      <dgm:spPr/>
      <dgm:t>
        <a:bodyPr/>
        <a:lstStyle/>
        <a:p>
          <a:endParaRPr lang="en-NZ"/>
        </a:p>
      </dgm:t>
    </dgm:pt>
    <dgm:pt modelId="{A7ECE2C7-3EE9-4682-9669-83DAEBB42D9C}">
      <dgm:prSet phldrT="[Text]" custT="1"/>
      <dgm:spPr/>
      <dgm:t>
        <a:bodyPr/>
        <a:lstStyle/>
        <a:p>
          <a:endParaRPr lang="en-NZ" sz="1400" dirty="0"/>
        </a:p>
      </dgm:t>
    </dgm:pt>
    <dgm:pt modelId="{E0FD9862-8022-420F-9247-6E915A6ED2A6}" type="parTrans" cxnId="{FE1F2C1D-97C8-42DC-8AAF-7C84AA6875FB}">
      <dgm:prSet/>
      <dgm:spPr/>
      <dgm:t>
        <a:bodyPr/>
        <a:lstStyle/>
        <a:p>
          <a:endParaRPr lang="en-NZ"/>
        </a:p>
      </dgm:t>
    </dgm:pt>
    <dgm:pt modelId="{77D578FC-C833-4D5E-A148-9960A7F5AD8A}" type="sibTrans" cxnId="{FE1F2C1D-97C8-42DC-8AAF-7C84AA6875FB}">
      <dgm:prSet/>
      <dgm:spPr/>
      <dgm:t>
        <a:bodyPr/>
        <a:lstStyle/>
        <a:p>
          <a:endParaRPr lang="en-NZ"/>
        </a:p>
      </dgm:t>
    </dgm:pt>
    <dgm:pt modelId="{2911BA96-B5F4-4B51-8C76-11005FF39100}">
      <dgm:prSet phldrT="[Text]" custT="1"/>
      <dgm:spPr/>
      <dgm:t>
        <a:bodyPr/>
        <a:lstStyle/>
        <a:p>
          <a:endParaRPr lang="en-NZ" sz="800" dirty="0"/>
        </a:p>
      </dgm:t>
    </dgm:pt>
    <dgm:pt modelId="{11877162-11AF-4D55-A910-67B912491F24}" type="parTrans" cxnId="{BB3BC736-EC3D-4190-8C52-46390CC66703}">
      <dgm:prSet/>
      <dgm:spPr/>
      <dgm:t>
        <a:bodyPr/>
        <a:lstStyle/>
        <a:p>
          <a:endParaRPr lang="en-NZ"/>
        </a:p>
      </dgm:t>
    </dgm:pt>
    <dgm:pt modelId="{04ACACB7-BE5C-41AB-8BB2-B094C3224064}" type="sibTrans" cxnId="{BB3BC736-EC3D-4190-8C52-46390CC66703}">
      <dgm:prSet/>
      <dgm:spPr/>
      <dgm:t>
        <a:bodyPr/>
        <a:lstStyle/>
        <a:p>
          <a:endParaRPr lang="en-NZ"/>
        </a:p>
      </dgm:t>
    </dgm:pt>
    <dgm:pt modelId="{16052B90-8682-4FA0-8EC3-606E168F2B69}">
      <dgm:prSet phldrT="[Text]"/>
      <dgm:spPr/>
      <dgm:t>
        <a:bodyPr/>
        <a:lstStyle/>
        <a:p>
          <a:endParaRPr lang="en-NZ" dirty="0"/>
        </a:p>
      </dgm:t>
    </dgm:pt>
    <dgm:pt modelId="{4862347E-6132-4AB2-8915-6067AB4995B1}" type="parTrans" cxnId="{CA522F45-B3AD-437C-AD63-6C7202DDDEC3}">
      <dgm:prSet/>
      <dgm:spPr/>
      <dgm:t>
        <a:bodyPr/>
        <a:lstStyle/>
        <a:p>
          <a:endParaRPr lang="en-NZ"/>
        </a:p>
      </dgm:t>
    </dgm:pt>
    <dgm:pt modelId="{F7C91691-CE5F-452B-81E3-54FFFB5DD197}" type="sibTrans" cxnId="{CA522F45-B3AD-437C-AD63-6C7202DDDEC3}">
      <dgm:prSet/>
      <dgm:spPr/>
      <dgm:t>
        <a:bodyPr/>
        <a:lstStyle/>
        <a:p>
          <a:endParaRPr lang="en-NZ"/>
        </a:p>
      </dgm:t>
    </dgm:pt>
    <dgm:pt modelId="{CEB580F0-8B56-4D08-B5D1-934E9236CADF}">
      <dgm:prSet phldrT="[Text]"/>
      <dgm:spPr/>
      <dgm:t>
        <a:bodyPr/>
        <a:lstStyle/>
        <a:p>
          <a:endParaRPr lang="en-NZ" dirty="0"/>
        </a:p>
      </dgm:t>
    </dgm:pt>
    <dgm:pt modelId="{565FFF1B-BF85-4E35-A345-CC25FDA7929F}" type="parTrans" cxnId="{44D73F86-8ADE-404F-B811-AAA44D0CFDF6}">
      <dgm:prSet/>
      <dgm:spPr/>
      <dgm:t>
        <a:bodyPr/>
        <a:lstStyle/>
        <a:p>
          <a:endParaRPr lang="en-NZ"/>
        </a:p>
      </dgm:t>
    </dgm:pt>
    <dgm:pt modelId="{FB66A260-5F79-4F81-8C4C-A4E3E9A3E6D4}" type="sibTrans" cxnId="{44D73F86-8ADE-404F-B811-AAA44D0CFDF6}">
      <dgm:prSet/>
      <dgm:spPr/>
      <dgm:t>
        <a:bodyPr/>
        <a:lstStyle/>
        <a:p>
          <a:endParaRPr lang="en-NZ"/>
        </a:p>
      </dgm:t>
    </dgm:pt>
    <dgm:pt modelId="{FF99B18E-C473-4FE2-AABE-BDC906C7C74A}">
      <dgm:prSet phldrT="[Text]" custT="1"/>
      <dgm:spPr/>
      <dgm:t>
        <a:bodyPr/>
        <a:lstStyle/>
        <a:p>
          <a:endParaRPr lang="en-NZ" sz="800" dirty="0"/>
        </a:p>
      </dgm:t>
    </dgm:pt>
    <dgm:pt modelId="{A4EB55A6-2DF4-42A5-ADE6-E32BBB312A9E}" type="parTrans" cxnId="{4791EAFC-E63F-4469-8A0F-38E071897D6E}">
      <dgm:prSet/>
      <dgm:spPr/>
      <dgm:t>
        <a:bodyPr/>
        <a:lstStyle/>
        <a:p>
          <a:endParaRPr lang="en-NZ"/>
        </a:p>
      </dgm:t>
    </dgm:pt>
    <dgm:pt modelId="{DF981C0D-E186-42EA-BD14-E29E50DC0C86}" type="sibTrans" cxnId="{4791EAFC-E63F-4469-8A0F-38E071897D6E}">
      <dgm:prSet/>
      <dgm:spPr/>
      <dgm:t>
        <a:bodyPr/>
        <a:lstStyle/>
        <a:p>
          <a:endParaRPr lang="en-NZ"/>
        </a:p>
      </dgm:t>
    </dgm:pt>
    <dgm:pt modelId="{FFCA7453-E349-4ED1-AF88-66259674F436}">
      <dgm:prSet phldrT="[Text]" custT="1"/>
      <dgm:spPr/>
      <dgm:t>
        <a:bodyPr/>
        <a:lstStyle/>
        <a:p>
          <a:endParaRPr lang="en-NZ" sz="800" dirty="0"/>
        </a:p>
      </dgm:t>
    </dgm:pt>
    <dgm:pt modelId="{D61AA9D5-0C94-4B74-B62D-3F03D143FC2D}" type="sibTrans" cxnId="{58DC5E98-5FEC-4156-BF8F-807B1BD19213}">
      <dgm:prSet/>
      <dgm:spPr/>
      <dgm:t>
        <a:bodyPr/>
        <a:lstStyle/>
        <a:p>
          <a:endParaRPr lang="en-NZ"/>
        </a:p>
      </dgm:t>
    </dgm:pt>
    <dgm:pt modelId="{151C3980-2643-4D64-BC08-D7F82ACF1CC0}" type="parTrans" cxnId="{58DC5E98-5FEC-4156-BF8F-807B1BD19213}">
      <dgm:prSet/>
      <dgm:spPr/>
      <dgm:t>
        <a:bodyPr/>
        <a:lstStyle/>
        <a:p>
          <a:endParaRPr lang="en-NZ"/>
        </a:p>
      </dgm:t>
    </dgm:pt>
    <dgm:pt modelId="{92732496-1C7D-4779-8F49-D2B993E0A7D7}" type="pres">
      <dgm:prSet presAssocID="{592681C2-DB0F-4915-B6D3-1E67C02910D2}" presName="Name0" presStyleCnt="0">
        <dgm:presLayoutVars>
          <dgm:dir/>
          <dgm:resizeHandles val="exact"/>
        </dgm:presLayoutVars>
      </dgm:prSet>
      <dgm:spPr/>
    </dgm:pt>
    <dgm:pt modelId="{EDB7AA45-5D7E-4EEB-B6D2-E9A74FB4B0A9}" type="pres">
      <dgm:prSet presAssocID="{592681C2-DB0F-4915-B6D3-1E67C02910D2}" presName="fgShape" presStyleLbl="fgShp" presStyleIdx="0" presStyleCnt="1" custScaleX="107424" custScaleY="290690" custLinFactNeighborX="-392" custLinFactNeighborY="16572"/>
      <dgm:spPr/>
    </dgm:pt>
    <dgm:pt modelId="{0FC4CA9E-24D5-4D48-BCCA-7ABE8EB141A8}" type="pres">
      <dgm:prSet presAssocID="{592681C2-DB0F-4915-B6D3-1E67C02910D2}" presName="linComp" presStyleCnt="0"/>
      <dgm:spPr/>
    </dgm:pt>
    <dgm:pt modelId="{4528990E-03E4-450D-8F48-D5768D0CD608}" type="pres">
      <dgm:prSet presAssocID="{864C54DA-7DD4-4B6B-B285-DD097FE6A754}" presName="compNode" presStyleCnt="0"/>
      <dgm:spPr/>
    </dgm:pt>
    <dgm:pt modelId="{B437F3F3-720B-42D4-B885-42D21627F4B3}" type="pres">
      <dgm:prSet presAssocID="{864C54DA-7DD4-4B6B-B285-DD097FE6A754}" presName="bkgdShape" presStyleLbl="node1" presStyleIdx="0" presStyleCnt="7" custLinFactNeighborX="-1105" custLinFactNeighborY="-462"/>
      <dgm:spPr/>
    </dgm:pt>
    <dgm:pt modelId="{351CB942-7E27-41A7-A154-F34A53FCB6A4}" type="pres">
      <dgm:prSet presAssocID="{864C54DA-7DD4-4B6B-B285-DD097FE6A754}" presName="nodeTx" presStyleLbl="node1" presStyleIdx="0" presStyleCnt="7">
        <dgm:presLayoutVars>
          <dgm:bulletEnabled val="1"/>
        </dgm:presLayoutVars>
      </dgm:prSet>
      <dgm:spPr/>
    </dgm:pt>
    <dgm:pt modelId="{9D8E79E1-7DB4-4312-BC78-29FA12F7E59A}" type="pres">
      <dgm:prSet presAssocID="{864C54DA-7DD4-4B6B-B285-DD097FE6A754}" presName="invisiNode" presStyleLbl="node1" presStyleIdx="0" presStyleCnt="7"/>
      <dgm:spPr/>
    </dgm:pt>
    <dgm:pt modelId="{33836BCE-4435-4139-BD23-08D30E2D0EB3}" type="pres">
      <dgm:prSet presAssocID="{864C54DA-7DD4-4B6B-B285-DD097FE6A754}" presName="imagNode" presStyleLbl="fgImgPlace1" presStyleIdx="0" presStyleCnt="7" custScaleX="103092" custScaleY="72656" custLinFactNeighborX="-732" custLinFactNeighborY="-25709"/>
      <dgm:spPr/>
    </dgm:pt>
    <dgm:pt modelId="{178B7503-FD49-4708-9A8E-042DBB1A26BE}" type="pres">
      <dgm:prSet presAssocID="{5686A120-0322-40D2-A883-4DFBF74D3F0F}" presName="sibTrans" presStyleLbl="sibTrans2D1" presStyleIdx="0" presStyleCnt="0"/>
      <dgm:spPr/>
    </dgm:pt>
    <dgm:pt modelId="{F09ED704-40F0-4294-A9CB-5220A5BED69A}" type="pres">
      <dgm:prSet presAssocID="{16052B90-8682-4FA0-8EC3-606E168F2B69}" presName="compNode" presStyleCnt="0"/>
      <dgm:spPr/>
    </dgm:pt>
    <dgm:pt modelId="{5B2CE965-B6B8-4882-891A-F22CEF10EC63}" type="pres">
      <dgm:prSet presAssocID="{16052B90-8682-4FA0-8EC3-606E168F2B69}" presName="bkgdShape" presStyleLbl="node1" presStyleIdx="1" presStyleCnt="7" custLinFactNeighborX="-1105" custLinFactNeighborY="-462"/>
      <dgm:spPr/>
    </dgm:pt>
    <dgm:pt modelId="{F60DAD16-BFE0-40AC-9896-9BFD84ABC504}" type="pres">
      <dgm:prSet presAssocID="{16052B90-8682-4FA0-8EC3-606E168F2B69}" presName="nodeTx" presStyleLbl="node1" presStyleIdx="1" presStyleCnt="7">
        <dgm:presLayoutVars>
          <dgm:bulletEnabled val="1"/>
        </dgm:presLayoutVars>
      </dgm:prSet>
      <dgm:spPr/>
    </dgm:pt>
    <dgm:pt modelId="{138E7232-622F-4C72-890E-ED645A2A7F5D}" type="pres">
      <dgm:prSet presAssocID="{16052B90-8682-4FA0-8EC3-606E168F2B69}" presName="invisiNode" presStyleLbl="node1" presStyleIdx="1" presStyleCnt="7"/>
      <dgm:spPr/>
    </dgm:pt>
    <dgm:pt modelId="{28E07BBB-009B-4066-92CA-9BB17F5773B6}" type="pres">
      <dgm:prSet presAssocID="{16052B90-8682-4FA0-8EC3-606E168F2B69}" presName="imagNode" presStyleLbl="fgImgPlace1" presStyleIdx="1" presStyleCnt="7" custScaleX="98971" custScaleY="68644" custLinFactNeighborX="300" custLinFactNeighborY="-24466"/>
      <dgm:spPr/>
    </dgm:pt>
    <dgm:pt modelId="{B33E6545-E788-4275-BB6D-BA96E51E1227}" type="pres">
      <dgm:prSet presAssocID="{F7C91691-CE5F-452B-81E3-54FFFB5DD197}" presName="sibTrans" presStyleLbl="sibTrans2D1" presStyleIdx="0" presStyleCnt="0"/>
      <dgm:spPr/>
    </dgm:pt>
    <dgm:pt modelId="{FB523B52-5362-4EED-90D1-58F377466179}" type="pres">
      <dgm:prSet presAssocID="{FFCA7453-E349-4ED1-AF88-66259674F436}" presName="compNode" presStyleCnt="0"/>
      <dgm:spPr/>
    </dgm:pt>
    <dgm:pt modelId="{3B2387F4-3747-4C45-90C1-964C76CE3FAE}" type="pres">
      <dgm:prSet presAssocID="{FFCA7453-E349-4ED1-AF88-66259674F436}" presName="bkgdShape" presStyleLbl="node1" presStyleIdx="2" presStyleCnt="7" custScaleX="106234" custLinFactNeighborX="-871"/>
      <dgm:spPr/>
    </dgm:pt>
    <dgm:pt modelId="{9E7B73E3-2F40-4A89-B79A-598FBDFA539A}" type="pres">
      <dgm:prSet presAssocID="{FFCA7453-E349-4ED1-AF88-66259674F436}" presName="nodeTx" presStyleLbl="node1" presStyleIdx="2" presStyleCnt="7">
        <dgm:presLayoutVars>
          <dgm:bulletEnabled val="1"/>
        </dgm:presLayoutVars>
      </dgm:prSet>
      <dgm:spPr/>
    </dgm:pt>
    <dgm:pt modelId="{CBB4E528-DE3D-4D5E-B425-B40CE19681EC}" type="pres">
      <dgm:prSet presAssocID="{FFCA7453-E349-4ED1-AF88-66259674F436}" presName="invisiNode" presStyleLbl="node1" presStyleIdx="2" presStyleCnt="7"/>
      <dgm:spPr/>
    </dgm:pt>
    <dgm:pt modelId="{FD08D176-6661-4995-A09F-EB6DE4881CC9}" type="pres">
      <dgm:prSet presAssocID="{FFCA7453-E349-4ED1-AF88-66259674F436}" presName="imagNode" presStyleLbl="fgImgPlace1" presStyleIdx="2" presStyleCnt="7" custScaleX="107519" custScaleY="80160" custLinFactNeighborX="-2764" custLinFactNeighborY="-23598"/>
      <dgm:spPr/>
    </dgm:pt>
    <dgm:pt modelId="{5E3DBA58-254F-497E-A1CD-EEDD5049FF45}" type="pres">
      <dgm:prSet presAssocID="{D61AA9D5-0C94-4B74-B62D-3F03D143FC2D}" presName="sibTrans" presStyleLbl="sibTrans2D1" presStyleIdx="0" presStyleCnt="0"/>
      <dgm:spPr/>
    </dgm:pt>
    <dgm:pt modelId="{02CE5C98-800F-4ACD-940E-2062CDC2B194}" type="pres">
      <dgm:prSet presAssocID="{A7ECE2C7-3EE9-4682-9669-83DAEBB42D9C}" presName="compNode" presStyleCnt="0"/>
      <dgm:spPr/>
    </dgm:pt>
    <dgm:pt modelId="{AB7A4C58-103C-413F-BE40-FFAD9E8D9523}" type="pres">
      <dgm:prSet presAssocID="{A7ECE2C7-3EE9-4682-9669-83DAEBB42D9C}" presName="bkgdShape" presStyleLbl="node1" presStyleIdx="3" presStyleCnt="7" custLinFactNeighborX="-828" custLinFactNeighborY="478"/>
      <dgm:spPr/>
    </dgm:pt>
    <dgm:pt modelId="{9345A2A3-61FF-435D-B313-92F17BFDB0AC}" type="pres">
      <dgm:prSet presAssocID="{A7ECE2C7-3EE9-4682-9669-83DAEBB42D9C}" presName="nodeTx" presStyleLbl="node1" presStyleIdx="3" presStyleCnt="7">
        <dgm:presLayoutVars>
          <dgm:bulletEnabled val="1"/>
        </dgm:presLayoutVars>
      </dgm:prSet>
      <dgm:spPr/>
    </dgm:pt>
    <dgm:pt modelId="{160C7AAB-CD7A-41CD-B02E-B16ACEA295D8}" type="pres">
      <dgm:prSet presAssocID="{A7ECE2C7-3EE9-4682-9669-83DAEBB42D9C}" presName="invisiNode" presStyleLbl="node1" presStyleIdx="3" presStyleCnt="7"/>
      <dgm:spPr/>
    </dgm:pt>
    <dgm:pt modelId="{35D8A998-10CE-4470-A393-8434D1EBFC24}" type="pres">
      <dgm:prSet presAssocID="{A7ECE2C7-3EE9-4682-9669-83DAEBB42D9C}" presName="imagNode" presStyleLbl="fgImgPlace1" presStyleIdx="3" presStyleCnt="7" custScaleX="106272" custScaleY="65756" custLinFactNeighborX="-174" custLinFactNeighborY="-21380"/>
      <dgm:spPr/>
    </dgm:pt>
    <dgm:pt modelId="{60AE2725-4AA0-42C6-8B2D-3971496DA9CB}" type="pres">
      <dgm:prSet presAssocID="{77D578FC-C833-4D5E-A148-9960A7F5AD8A}" presName="sibTrans" presStyleLbl="sibTrans2D1" presStyleIdx="0" presStyleCnt="0"/>
      <dgm:spPr/>
    </dgm:pt>
    <dgm:pt modelId="{08F48A21-B752-4BEE-883F-E60194A5C248}" type="pres">
      <dgm:prSet presAssocID="{2911BA96-B5F4-4B51-8C76-11005FF39100}" presName="compNode" presStyleCnt="0"/>
      <dgm:spPr/>
    </dgm:pt>
    <dgm:pt modelId="{9BC54DB5-4CC4-4621-85AE-569F15582DEC}" type="pres">
      <dgm:prSet presAssocID="{2911BA96-B5F4-4B51-8C76-11005FF39100}" presName="bkgdShape" presStyleLbl="node1" presStyleIdx="4" presStyleCnt="7" custLinFactNeighborX="35" custLinFactNeighborY="315"/>
      <dgm:spPr/>
    </dgm:pt>
    <dgm:pt modelId="{D10AFB73-0B16-43E3-B0BC-505B0A2F04F6}" type="pres">
      <dgm:prSet presAssocID="{2911BA96-B5F4-4B51-8C76-11005FF39100}" presName="nodeTx" presStyleLbl="node1" presStyleIdx="4" presStyleCnt="7">
        <dgm:presLayoutVars>
          <dgm:bulletEnabled val="1"/>
        </dgm:presLayoutVars>
      </dgm:prSet>
      <dgm:spPr/>
    </dgm:pt>
    <dgm:pt modelId="{40607F16-5511-4BB5-912E-364CF0824B45}" type="pres">
      <dgm:prSet presAssocID="{2911BA96-B5F4-4B51-8C76-11005FF39100}" presName="invisiNode" presStyleLbl="node1" presStyleIdx="4" presStyleCnt="7"/>
      <dgm:spPr/>
    </dgm:pt>
    <dgm:pt modelId="{00F19774-A598-4640-8F5B-0832C94D3768}" type="pres">
      <dgm:prSet presAssocID="{2911BA96-B5F4-4B51-8C76-11005FF39100}" presName="imagNode" presStyleLbl="fgImgPlace1" presStyleIdx="4" presStyleCnt="7" custScaleY="72820" custLinFactNeighborX="-1204" custLinFactNeighborY="-24097"/>
      <dgm:spPr/>
    </dgm:pt>
    <dgm:pt modelId="{F08AC814-726F-4266-9CD5-E3882BBAA3DE}" type="pres">
      <dgm:prSet presAssocID="{04ACACB7-BE5C-41AB-8BB2-B094C3224064}" presName="sibTrans" presStyleLbl="sibTrans2D1" presStyleIdx="0" presStyleCnt="0"/>
      <dgm:spPr/>
    </dgm:pt>
    <dgm:pt modelId="{734601C0-8F55-40F9-9B01-CA54DB386DB3}" type="pres">
      <dgm:prSet presAssocID="{CEB580F0-8B56-4D08-B5D1-934E9236CADF}" presName="compNode" presStyleCnt="0"/>
      <dgm:spPr/>
    </dgm:pt>
    <dgm:pt modelId="{02C05D99-2B4A-41FB-B29B-D8DF9AE3B949}" type="pres">
      <dgm:prSet presAssocID="{CEB580F0-8B56-4D08-B5D1-934E9236CADF}" presName="bkgdShape" presStyleLbl="node1" presStyleIdx="5" presStyleCnt="7" custLinFactNeighborX="-1105" custLinFactNeighborY="-462"/>
      <dgm:spPr/>
    </dgm:pt>
    <dgm:pt modelId="{C0FEBD0B-0C84-458B-8B9C-0D446AC6196F}" type="pres">
      <dgm:prSet presAssocID="{CEB580F0-8B56-4D08-B5D1-934E9236CADF}" presName="nodeTx" presStyleLbl="node1" presStyleIdx="5" presStyleCnt="7">
        <dgm:presLayoutVars>
          <dgm:bulletEnabled val="1"/>
        </dgm:presLayoutVars>
      </dgm:prSet>
      <dgm:spPr/>
    </dgm:pt>
    <dgm:pt modelId="{4887978F-8AF2-4D68-B216-F980172C589A}" type="pres">
      <dgm:prSet presAssocID="{CEB580F0-8B56-4D08-B5D1-934E9236CADF}" presName="invisiNode" presStyleLbl="node1" presStyleIdx="5" presStyleCnt="7"/>
      <dgm:spPr/>
    </dgm:pt>
    <dgm:pt modelId="{08065AFB-0FE3-437F-9A77-B5F83FD6ABE3}" type="pres">
      <dgm:prSet presAssocID="{CEB580F0-8B56-4D08-B5D1-934E9236CADF}" presName="imagNode" presStyleLbl="fgImgPlace1" presStyleIdx="5" presStyleCnt="7" custScaleX="105548" custScaleY="79092" custLinFactNeighborX="-281" custLinFactNeighborY="-28255"/>
      <dgm:spPr/>
    </dgm:pt>
    <dgm:pt modelId="{D8400DEB-2381-4549-AAC0-8C1A49566AF8}" type="pres">
      <dgm:prSet presAssocID="{FB66A260-5F79-4F81-8C4C-A4E3E9A3E6D4}" presName="sibTrans" presStyleLbl="sibTrans2D1" presStyleIdx="0" presStyleCnt="0"/>
      <dgm:spPr/>
    </dgm:pt>
    <dgm:pt modelId="{8AFFCEEB-5D2E-40DB-B77C-5533666FE4A9}" type="pres">
      <dgm:prSet presAssocID="{FF99B18E-C473-4FE2-AABE-BDC906C7C74A}" presName="compNode" presStyleCnt="0"/>
      <dgm:spPr/>
    </dgm:pt>
    <dgm:pt modelId="{06618850-E6EC-4110-956F-F17014135077}" type="pres">
      <dgm:prSet presAssocID="{FF99B18E-C473-4FE2-AABE-BDC906C7C74A}" presName="bkgdShape" presStyleLbl="node1" presStyleIdx="6" presStyleCnt="7" custLinFactNeighborX="35" custLinFactNeighborY="315"/>
      <dgm:spPr/>
    </dgm:pt>
    <dgm:pt modelId="{3C806CEE-F947-4B3B-9A3B-A83591F09062}" type="pres">
      <dgm:prSet presAssocID="{FF99B18E-C473-4FE2-AABE-BDC906C7C74A}" presName="nodeTx" presStyleLbl="node1" presStyleIdx="6" presStyleCnt="7">
        <dgm:presLayoutVars>
          <dgm:bulletEnabled val="1"/>
        </dgm:presLayoutVars>
      </dgm:prSet>
      <dgm:spPr/>
    </dgm:pt>
    <dgm:pt modelId="{7947F861-F69B-49A1-BD4B-E7A1BDF9B45F}" type="pres">
      <dgm:prSet presAssocID="{FF99B18E-C473-4FE2-AABE-BDC906C7C74A}" presName="invisiNode" presStyleLbl="node1" presStyleIdx="6" presStyleCnt="7"/>
      <dgm:spPr/>
    </dgm:pt>
    <dgm:pt modelId="{FA24320F-3CEF-48C9-A1FD-8F703F2E4447}" type="pres">
      <dgm:prSet presAssocID="{FF99B18E-C473-4FE2-AABE-BDC906C7C74A}" presName="imagNode" presStyleLbl="fgImgPlace1" presStyleIdx="6" presStyleCnt="7" custScaleY="55559" custLinFactNeighborX="-663" custLinFactNeighborY="-32487"/>
      <dgm:spPr/>
    </dgm:pt>
  </dgm:ptLst>
  <dgm:cxnLst>
    <dgm:cxn modelId="{97C17614-6539-4570-B087-B5C5FB7668D0}" type="presOf" srcId="{CEB580F0-8B56-4D08-B5D1-934E9236CADF}" destId="{02C05D99-2B4A-41FB-B29B-D8DF9AE3B949}" srcOrd="0" destOrd="0" presId="urn:microsoft.com/office/officeart/2005/8/layout/hList7"/>
    <dgm:cxn modelId="{F93EDC19-27C9-4095-BFC5-53951E2F57C0}" type="presOf" srcId="{FB66A260-5F79-4F81-8C4C-A4E3E9A3E6D4}" destId="{D8400DEB-2381-4549-AAC0-8C1A49566AF8}" srcOrd="0" destOrd="0" presId="urn:microsoft.com/office/officeart/2005/8/layout/hList7"/>
    <dgm:cxn modelId="{FE1F2C1D-97C8-42DC-8AAF-7C84AA6875FB}" srcId="{592681C2-DB0F-4915-B6D3-1E67C02910D2}" destId="{A7ECE2C7-3EE9-4682-9669-83DAEBB42D9C}" srcOrd="3" destOrd="0" parTransId="{E0FD9862-8022-420F-9247-6E915A6ED2A6}" sibTransId="{77D578FC-C833-4D5E-A148-9960A7F5AD8A}"/>
    <dgm:cxn modelId="{BB3BC736-EC3D-4190-8C52-46390CC66703}" srcId="{592681C2-DB0F-4915-B6D3-1E67C02910D2}" destId="{2911BA96-B5F4-4B51-8C76-11005FF39100}" srcOrd="4" destOrd="0" parTransId="{11877162-11AF-4D55-A910-67B912491F24}" sibTransId="{04ACACB7-BE5C-41AB-8BB2-B094C3224064}"/>
    <dgm:cxn modelId="{F9FD8039-6DAA-46DC-8398-35F842220457}" type="presOf" srcId="{592681C2-DB0F-4915-B6D3-1E67C02910D2}" destId="{92732496-1C7D-4779-8F49-D2B993E0A7D7}" srcOrd="0" destOrd="0" presId="urn:microsoft.com/office/officeart/2005/8/layout/hList7"/>
    <dgm:cxn modelId="{CA522F45-B3AD-437C-AD63-6C7202DDDEC3}" srcId="{592681C2-DB0F-4915-B6D3-1E67C02910D2}" destId="{16052B90-8682-4FA0-8EC3-606E168F2B69}" srcOrd="1" destOrd="0" parTransId="{4862347E-6132-4AB2-8915-6067AB4995B1}" sibTransId="{F7C91691-CE5F-452B-81E3-54FFFB5DD197}"/>
    <dgm:cxn modelId="{E31BA26A-4743-4D77-B2E6-6AD08EE96CD4}" type="presOf" srcId="{CEB580F0-8B56-4D08-B5D1-934E9236CADF}" destId="{C0FEBD0B-0C84-458B-8B9C-0D446AC6196F}" srcOrd="1" destOrd="0" presId="urn:microsoft.com/office/officeart/2005/8/layout/hList7"/>
    <dgm:cxn modelId="{7372A95A-DDB9-4BF7-9A88-6E2EEB1D4F61}" type="presOf" srcId="{FFCA7453-E349-4ED1-AF88-66259674F436}" destId="{3B2387F4-3747-4C45-90C1-964C76CE3FAE}" srcOrd="0" destOrd="0" presId="urn:microsoft.com/office/officeart/2005/8/layout/hList7"/>
    <dgm:cxn modelId="{E8206B80-7B7E-46FB-9E29-E848BC88A971}" type="presOf" srcId="{2911BA96-B5F4-4B51-8C76-11005FF39100}" destId="{D10AFB73-0B16-43E3-B0BC-505B0A2F04F6}" srcOrd="1" destOrd="0" presId="urn:microsoft.com/office/officeart/2005/8/layout/hList7"/>
    <dgm:cxn modelId="{44D73F86-8ADE-404F-B811-AAA44D0CFDF6}" srcId="{592681C2-DB0F-4915-B6D3-1E67C02910D2}" destId="{CEB580F0-8B56-4D08-B5D1-934E9236CADF}" srcOrd="5" destOrd="0" parTransId="{565FFF1B-BF85-4E35-A345-CC25FDA7929F}" sibTransId="{FB66A260-5F79-4F81-8C4C-A4E3E9A3E6D4}"/>
    <dgm:cxn modelId="{88F31F97-8C47-4DB3-B08D-5A658518A5AD}" type="presOf" srcId="{77D578FC-C833-4D5E-A148-9960A7F5AD8A}" destId="{60AE2725-4AA0-42C6-8B2D-3971496DA9CB}" srcOrd="0" destOrd="0" presId="urn:microsoft.com/office/officeart/2005/8/layout/hList7"/>
    <dgm:cxn modelId="{63DC7597-686A-4790-8D45-459C01593D1F}" type="presOf" srcId="{FF99B18E-C473-4FE2-AABE-BDC906C7C74A}" destId="{06618850-E6EC-4110-956F-F17014135077}" srcOrd="0" destOrd="0" presId="urn:microsoft.com/office/officeart/2005/8/layout/hList7"/>
    <dgm:cxn modelId="{58DC5E98-5FEC-4156-BF8F-807B1BD19213}" srcId="{592681C2-DB0F-4915-B6D3-1E67C02910D2}" destId="{FFCA7453-E349-4ED1-AF88-66259674F436}" srcOrd="2" destOrd="0" parTransId="{151C3980-2643-4D64-BC08-D7F82ACF1CC0}" sibTransId="{D61AA9D5-0C94-4B74-B62D-3F03D143FC2D}"/>
    <dgm:cxn modelId="{3B48129A-6B56-4963-9524-4D06E0B8AB9F}" type="presOf" srcId="{16052B90-8682-4FA0-8EC3-606E168F2B69}" destId="{5B2CE965-B6B8-4882-891A-F22CEF10EC63}" srcOrd="0" destOrd="0" presId="urn:microsoft.com/office/officeart/2005/8/layout/hList7"/>
    <dgm:cxn modelId="{4862DF9F-AE21-4074-A2B5-1DD812D6DEFD}" type="presOf" srcId="{864C54DA-7DD4-4B6B-B285-DD097FE6A754}" destId="{B437F3F3-720B-42D4-B885-42D21627F4B3}" srcOrd="0" destOrd="0" presId="urn:microsoft.com/office/officeart/2005/8/layout/hList7"/>
    <dgm:cxn modelId="{5935E6A7-5E70-45B7-A4D6-F9617CB555ED}" type="presOf" srcId="{F7C91691-CE5F-452B-81E3-54FFFB5DD197}" destId="{B33E6545-E788-4275-BB6D-BA96E51E1227}" srcOrd="0" destOrd="0" presId="urn:microsoft.com/office/officeart/2005/8/layout/hList7"/>
    <dgm:cxn modelId="{B4DE73B6-AD74-4370-AE1B-79229C996466}" type="presOf" srcId="{04ACACB7-BE5C-41AB-8BB2-B094C3224064}" destId="{F08AC814-726F-4266-9CD5-E3882BBAA3DE}" srcOrd="0" destOrd="0" presId="urn:microsoft.com/office/officeart/2005/8/layout/hList7"/>
    <dgm:cxn modelId="{DA8466BB-F888-41B2-A481-81B19D2228C4}" type="presOf" srcId="{FF99B18E-C473-4FE2-AABE-BDC906C7C74A}" destId="{3C806CEE-F947-4B3B-9A3B-A83591F09062}" srcOrd="1" destOrd="0" presId="urn:microsoft.com/office/officeart/2005/8/layout/hList7"/>
    <dgm:cxn modelId="{FAA4B0BB-9E77-404A-BD63-E37535B49B32}" type="presOf" srcId="{FFCA7453-E349-4ED1-AF88-66259674F436}" destId="{9E7B73E3-2F40-4A89-B79A-598FBDFA539A}" srcOrd="1" destOrd="0" presId="urn:microsoft.com/office/officeart/2005/8/layout/hList7"/>
    <dgm:cxn modelId="{1FB9C8BE-EDA1-451D-811A-58C8E6CD9F58}" srcId="{592681C2-DB0F-4915-B6D3-1E67C02910D2}" destId="{864C54DA-7DD4-4B6B-B285-DD097FE6A754}" srcOrd="0" destOrd="0" parTransId="{97711C3A-B43C-40EC-AA3D-BE617F26C3C4}" sibTransId="{5686A120-0322-40D2-A883-4DFBF74D3F0F}"/>
    <dgm:cxn modelId="{CD3DF3C6-7CD3-4161-B21F-1887A5D0CA47}" type="presOf" srcId="{864C54DA-7DD4-4B6B-B285-DD097FE6A754}" destId="{351CB942-7E27-41A7-A154-F34A53FCB6A4}" srcOrd="1" destOrd="0" presId="urn:microsoft.com/office/officeart/2005/8/layout/hList7"/>
    <dgm:cxn modelId="{D83ADFCB-4AC7-4C3E-B002-01A83786CE54}" type="presOf" srcId="{D61AA9D5-0C94-4B74-B62D-3F03D143FC2D}" destId="{5E3DBA58-254F-497E-A1CD-EEDD5049FF45}" srcOrd="0" destOrd="0" presId="urn:microsoft.com/office/officeart/2005/8/layout/hList7"/>
    <dgm:cxn modelId="{8CA161D3-011D-4F69-A6A2-13B426CC8B4B}" type="presOf" srcId="{5686A120-0322-40D2-A883-4DFBF74D3F0F}" destId="{178B7503-FD49-4708-9A8E-042DBB1A26BE}" srcOrd="0" destOrd="0" presId="urn:microsoft.com/office/officeart/2005/8/layout/hList7"/>
    <dgm:cxn modelId="{B41643EB-B5E3-48BC-ACF2-B309158CB036}" type="presOf" srcId="{A7ECE2C7-3EE9-4682-9669-83DAEBB42D9C}" destId="{9345A2A3-61FF-435D-B313-92F17BFDB0AC}" srcOrd="1" destOrd="0" presId="urn:microsoft.com/office/officeart/2005/8/layout/hList7"/>
    <dgm:cxn modelId="{B376FDEF-5B6D-42C2-AB30-722540B90F2F}" type="presOf" srcId="{A7ECE2C7-3EE9-4682-9669-83DAEBB42D9C}" destId="{AB7A4C58-103C-413F-BE40-FFAD9E8D9523}" srcOrd="0" destOrd="0" presId="urn:microsoft.com/office/officeart/2005/8/layout/hList7"/>
    <dgm:cxn modelId="{4791EAFC-E63F-4469-8A0F-38E071897D6E}" srcId="{592681C2-DB0F-4915-B6D3-1E67C02910D2}" destId="{FF99B18E-C473-4FE2-AABE-BDC906C7C74A}" srcOrd="6" destOrd="0" parTransId="{A4EB55A6-2DF4-42A5-ADE6-E32BBB312A9E}" sibTransId="{DF981C0D-E186-42EA-BD14-E29E50DC0C86}"/>
    <dgm:cxn modelId="{A72D34FD-79BA-49C4-B5DE-A7E0E510A7D0}" type="presOf" srcId="{16052B90-8682-4FA0-8EC3-606E168F2B69}" destId="{F60DAD16-BFE0-40AC-9896-9BFD84ABC504}" srcOrd="1" destOrd="0" presId="urn:microsoft.com/office/officeart/2005/8/layout/hList7"/>
    <dgm:cxn modelId="{1F78F1FE-E53B-4F38-A6C1-72D0F16DA5C7}" type="presOf" srcId="{2911BA96-B5F4-4B51-8C76-11005FF39100}" destId="{9BC54DB5-4CC4-4621-85AE-569F15582DEC}" srcOrd="0" destOrd="0" presId="urn:microsoft.com/office/officeart/2005/8/layout/hList7"/>
    <dgm:cxn modelId="{82B6A692-95F5-4686-8F98-18EF689A16EC}" type="presParOf" srcId="{92732496-1C7D-4779-8F49-D2B993E0A7D7}" destId="{EDB7AA45-5D7E-4EEB-B6D2-E9A74FB4B0A9}" srcOrd="0" destOrd="0" presId="urn:microsoft.com/office/officeart/2005/8/layout/hList7"/>
    <dgm:cxn modelId="{EC25EEE9-4D6A-43F9-A2D7-190F900DCC10}" type="presParOf" srcId="{92732496-1C7D-4779-8F49-D2B993E0A7D7}" destId="{0FC4CA9E-24D5-4D48-BCCA-7ABE8EB141A8}" srcOrd="1" destOrd="0" presId="urn:microsoft.com/office/officeart/2005/8/layout/hList7"/>
    <dgm:cxn modelId="{D42D24BD-64CB-48AB-A80B-82743FFC179B}" type="presParOf" srcId="{0FC4CA9E-24D5-4D48-BCCA-7ABE8EB141A8}" destId="{4528990E-03E4-450D-8F48-D5768D0CD608}" srcOrd="0" destOrd="0" presId="urn:microsoft.com/office/officeart/2005/8/layout/hList7"/>
    <dgm:cxn modelId="{9ECCE2D7-DF4D-4B21-BCA7-07B5990B9D6B}" type="presParOf" srcId="{4528990E-03E4-450D-8F48-D5768D0CD608}" destId="{B437F3F3-720B-42D4-B885-42D21627F4B3}" srcOrd="0" destOrd="0" presId="urn:microsoft.com/office/officeart/2005/8/layout/hList7"/>
    <dgm:cxn modelId="{4B905F4B-94B2-4D28-86D5-7FADE48699E8}" type="presParOf" srcId="{4528990E-03E4-450D-8F48-D5768D0CD608}" destId="{351CB942-7E27-41A7-A154-F34A53FCB6A4}" srcOrd="1" destOrd="0" presId="urn:microsoft.com/office/officeart/2005/8/layout/hList7"/>
    <dgm:cxn modelId="{BFFC5C11-D1D4-4704-AD4B-BE5821EF8B15}" type="presParOf" srcId="{4528990E-03E4-450D-8F48-D5768D0CD608}" destId="{9D8E79E1-7DB4-4312-BC78-29FA12F7E59A}" srcOrd="2" destOrd="0" presId="urn:microsoft.com/office/officeart/2005/8/layout/hList7"/>
    <dgm:cxn modelId="{7C180A77-F3F8-42AA-AFDF-27E34C6B4243}" type="presParOf" srcId="{4528990E-03E4-450D-8F48-D5768D0CD608}" destId="{33836BCE-4435-4139-BD23-08D30E2D0EB3}" srcOrd="3" destOrd="0" presId="urn:microsoft.com/office/officeart/2005/8/layout/hList7"/>
    <dgm:cxn modelId="{C3B22F79-AC1D-493E-8BA1-4CBF2863C34A}" type="presParOf" srcId="{0FC4CA9E-24D5-4D48-BCCA-7ABE8EB141A8}" destId="{178B7503-FD49-4708-9A8E-042DBB1A26BE}" srcOrd="1" destOrd="0" presId="urn:microsoft.com/office/officeart/2005/8/layout/hList7"/>
    <dgm:cxn modelId="{41C655B4-6F98-491D-9DAF-E1499B7FB094}" type="presParOf" srcId="{0FC4CA9E-24D5-4D48-BCCA-7ABE8EB141A8}" destId="{F09ED704-40F0-4294-A9CB-5220A5BED69A}" srcOrd="2" destOrd="0" presId="urn:microsoft.com/office/officeart/2005/8/layout/hList7"/>
    <dgm:cxn modelId="{AFDE9B72-A28B-4AC8-AAD4-8692D2DFC949}" type="presParOf" srcId="{F09ED704-40F0-4294-A9CB-5220A5BED69A}" destId="{5B2CE965-B6B8-4882-891A-F22CEF10EC63}" srcOrd="0" destOrd="0" presId="urn:microsoft.com/office/officeart/2005/8/layout/hList7"/>
    <dgm:cxn modelId="{4AAF3419-D2F1-4AD5-AB3A-6D18628488A6}" type="presParOf" srcId="{F09ED704-40F0-4294-A9CB-5220A5BED69A}" destId="{F60DAD16-BFE0-40AC-9896-9BFD84ABC504}" srcOrd="1" destOrd="0" presId="urn:microsoft.com/office/officeart/2005/8/layout/hList7"/>
    <dgm:cxn modelId="{6E994955-2907-473D-82F2-7DD8B1EEFBFA}" type="presParOf" srcId="{F09ED704-40F0-4294-A9CB-5220A5BED69A}" destId="{138E7232-622F-4C72-890E-ED645A2A7F5D}" srcOrd="2" destOrd="0" presId="urn:microsoft.com/office/officeart/2005/8/layout/hList7"/>
    <dgm:cxn modelId="{0D46DAD6-8C1F-4DFC-BEB2-C883C6F19028}" type="presParOf" srcId="{F09ED704-40F0-4294-A9CB-5220A5BED69A}" destId="{28E07BBB-009B-4066-92CA-9BB17F5773B6}" srcOrd="3" destOrd="0" presId="urn:microsoft.com/office/officeart/2005/8/layout/hList7"/>
    <dgm:cxn modelId="{09353D6C-9D46-49EB-8342-3062FA14C00B}" type="presParOf" srcId="{0FC4CA9E-24D5-4D48-BCCA-7ABE8EB141A8}" destId="{B33E6545-E788-4275-BB6D-BA96E51E1227}" srcOrd="3" destOrd="0" presId="urn:microsoft.com/office/officeart/2005/8/layout/hList7"/>
    <dgm:cxn modelId="{7A601914-6A80-4AAE-85CD-D4E624E236BB}" type="presParOf" srcId="{0FC4CA9E-24D5-4D48-BCCA-7ABE8EB141A8}" destId="{FB523B52-5362-4EED-90D1-58F377466179}" srcOrd="4" destOrd="0" presId="urn:microsoft.com/office/officeart/2005/8/layout/hList7"/>
    <dgm:cxn modelId="{45566A91-7723-4A31-906C-6276DF69466B}" type="presParOf" srcId="{FB523B52-5362-4EED-90D1-58F377466179}" destId="{3B2387F4-3747-4C45-90C1-964C76CE3FAE}" srcOrd="0" destOrd="0" presId="urn:microsoft.com/office/officeart/2005/8/layout/hList7"/>
    <dgm:cxn modelId="{694CB019-24FF-41EA-A0F9-BF3E3DC8560F}" type="presParOf" srcId="{FB523B52-5362-4EED-90D1-58F377466179}" destId="{9E7B73E3-2F40-4A89-B79A-598FBDFA539A}" srcOrd="1" destOrd="0" presId="urn:microsoft.com/office/officeart/2005/8/layout/hList7"/>
    <dgm:cxn modelId="{8A826EE8-618A-480E-AE7F-B85915DDA796}" type="presParOf" srcId="{FB523B52-5362-4EED-90D1-58F377466179}" destId="{CBB4E528-DE3D-4D5E-B425-B40CE19681EC}" srcOrd="2" destOrd="0" presId="urn:microsoft.com/office/officeart/2005/8/layout/hList7"/>
    <dgm:cxn modelId="{86B713CF-9841-475B-88FC-5C63F94274AA}" type="presParOf" srcId="{FB523B52-5362-4EED-90D1-58F377466179}" destId="{FD08D176-6661-4995-A09F-EB6DE4881CC9}" srcOrd="3" destOrd="0" presId="urn:microsoft.com/office/officeart/2005/8/layout/hList7"/>
    <dgm:cxn modelId="{D44EB364-2B72-4125-A939-4CADC25A0C66}" type="presParOf" srcId="{0FC4CA9E-24D5-4D48-BCCA-7ABE8EB141A8}" destId="{5E3DBA58-254F-497E-A1CD-EEDD5049FF45}" srcOrd="5" destOrd="0" presId="urn:microsoft.com/office/officeart/2005/8/layout/hList7"/>
    <dgm:cxn modelId="{2F3DA259-0279-4A2E-B0D4-BFF3C7F10EFB}" type="presParOf" srcId="{0FC4CA9E-24D5-4D48-BCCA-7ABE8EB141A8}" destId="{02CE5C98-800F-4ACD-940E-2062CDC2B194}" srcOrd="6" destOrd="0" presId="urn:microsoft.com/office/officeart/2005/8/layout/hList7"/>
    <dgm:cxn modelId="{8FDD44E3-431D-488C-9708-7B3E89C73DF5}" type="presParOf" srcId="{02CE5C98-800F-4ACD-940E-2062CDC2B194}" destId="{AB7A4C58-103C-413F-BE40-FFAD9E8D9523}" srcOrd="0" destOrd="0" presId="urn:microsoft.com/office/officeart/2005/8/layout/hList7"/>
    <dgm:cxn modelId="{2E104467-3F72-4CCD-8AC1-C507B8244D50}" type="presParOf" srcId="{02CE5C98-800F-4ACD-940E-2062CDC2B194}" destId="{9345A2A3-61FF-435D-B313-92F17BFDB0AC}" srcOrd="1" destOrd="0" presId="urn:microsoft.com/office/officeart/2005/8/layout/hList7"/>
    <dgm:cxn modelId="{73659DB3-0DDF-4ACF-9DA9-24C2683CD85E}" type="presParOf" srcId="{02CE5C98-800F-4ACD-940E-2062CDC2B194}" destId="{160C7AAB-CD7A-41CD-B02E-B16ACEA295D8}" srcOrd="2" destOrd="0" presId="urn:microsoft.com/office/officeart/2005/8/layout/hList7"/>
    <dgm:cxn modelId="{0A856708-B575-4CF0-8AAC-4B984590ABC9}" type="presParOf" srcId="{02CE5C98-800F-4ACD-940E-2062CDC2B194}" destId="{35D8A998-10CE-4470-A393-8434D1EBFC24}" srcOrd="3" destOrd="0" presId="urn:microsoft.com/office/officeart/2005/8/layout/hList7"/>
    <dgm:cxn modelId="{82B93530-4385-451C-9806-C42DA0997D35}" type="presParOf" srcId="{0FC4CA9E-24D5-4D48-BCCA-7ABE8EB141A8}" destId="{60AE2725-4AA0-42C6-8B2D-3971496DA9CB}" srcOrd="7" destOrd="0" presId="urn:microsoft.com/office/officeart/2005/8/layout/hList7"/>
    <dgm:cxn modelId="{CB02F4D4-9965-43DD-8A0F-8B22C310B7DE}" type="presParOf" srcId="{0FC4CA9E-24D5-4D48-BCCA-7ABE8EB141A8}" destId="{08F48A21-B752-4BEE-883F-E60194A5C248}" srcOrd="8" destOrd="0" presId="urn:microsoft.com/office/officeart/2005/8/layout/hList7"/>
    <dgm:cxn modelId="{FCF6C79B-AA70-40A4-B95F-5F41F4C1E2AB}" type="presParOf" srcId="{08F48A21-B752-4BEE-883F-E60194A5C248}" destId="{9BC54DB5-4CC4-4621-85AE-569F15582DEC}" srcOrd="0" destOrd="0" presId="urn:microsoft.com/office/officeart/2005/8/layout/hList7"/>
    <dgm:cxn modelId="{1D28EE03-038E-43F7-8819-6C855574BDC5}" type="presParOf" srcId="{08F48A21-B752-4BEE-883F-E60194A5C248}" destId="{D10AFB73-0B16-43E3-B0BC-505B0A2F04F6}" srcOrd="1" destOrd="0" presId="urn:microsoft.com/office/officeart/2005/8/layout/hList7"/>
    <dgm:cxn modelId="{C42B2CB6-BBA7-4653-85CF-98718B28BD53}" type="presParOf" srcId="{08F48A21-B752-4BEE-883F-E60194A5C248}" destId="{40607F16-5511-4BB5-912E-364CF0824B45}" srcOrd="2" destOrd="0" presId="urn:microsoft.com/office/officeart/2005/8/layout/hList7"/>
    <dgm:cxn modelId="{9B9FAFFE-67A3-4FEE-B675-19CA9D1554AE}" type="presParOf" srcId="{08F48A21-B752-4BEE-883F-E60194A5C248}" destId="{00F19774-A598-4640-8F5B-0832C94D3768}" srcOrd="3" destOrd="0" presId="urn:microsoft.com/office/officeart/2005/8/layout/hList7"/>
    <dgm:cxn modelId="{946FF018-0EC8-449B-9946-E97131561B2B}" type="presParOf" srcId="{0FC4CA9E-24D5-4D48-BCCA-7ABE8EB141A8}" destId="{F08AC814-726F-4266-9CD5-E3882BBAA3DE}" srcOrd="9" destOrd="0" presId="urn:microsoft.com/office/officeart/2005/8/layout/hList7"/>
    <dgm:cxn modelId="{BF15CDD0-9944-4AAA-84AC-1BFFC6081322}" type="presParOf" srcId="{0FC4CA9E-24D5-4D48-BCCA-7ABE8EB141A8}" destId="{734601C0-8F55-40F9-9B01-CA54DB386DB3}" srcOrd="10" destOrd="0" presId="urn:microsoft.com/office/officeart/2005/8/layout/hList7"/>
    <dgm:cxn modelId="{C310A3A0-C3F5-4968-A92B-AFA5418E781A}" type="presParOf" srcId="{734601C0-8F55-40F9-9B01-CA54DB386DB3}" destId="{02C05D99-2B4A-41FB-B29B-D8DF9AE3B949}" srcOrd="0" destOrd="0" presId="urn:microsoft.com/office/officeart/2005/8/layout/hList7"/>
    <dgm:cxn modelId="{3E98CB50-0BFF-4558-B07B-20A346B41B52}" type="presParOf" srcId="{734601C0-8F55-40F9-9B01-CA54DB386DB3}" destId="{C0FEBD0B-0C84-458B-8B9C-0D446AC6196F}" srcOrd="1" destOrd="0" presId="urn:microsoft.com/office/officeart/2005/8/layout/hList7"/>
    <dgm:cxn modelId="{A163ADFD-9849-46AB-A487-6B43012A5781}" type="presParOf" srcId="{734601C0-8F55-40F9-9B01-CA54DB386DB3}" destId="{4887978F-8AF2-4D68-B216-F980172C589A}" srcOrd="2" destOrd="0" presId="urn:microsoft.com/office/officeart/2005/8/layout/hList7"/>
    <dgm:cxn modelId="{35A6777A-F38F-4FB2-B39B-D45AEFDCF39F}" type="presParOf" srcId="{734601C0-8F55-40F9-9B01-CA54DB386DB3}" destId="{08065AFB-0FE3-437F-9A77-B5F83FD6ABE3}" srcOrd="3" destOrd="0" presId="urn:microsoft.com/office/officeart/2005/8/layout/hList7"/>
    <dgm:cxn modelId="{AC64CA70-2A69-42F8-9221-8E6D5E527C5D}" type="presParOf" srcId="{0FC4CA9E-24D5-4D48-BCCA-7ABE8EB141A8}" destId="{D8400DEB-2381-4549-AAC0-8C1A49566AF8}" srcOrd="11" destOrd="0" presId="urn:microsoft.com/office/officeart/2005/8/layout/hList7"/>
    <dgm:cxn modelId="{AF69BEF8-FB76-4CAC-89A1-901B63B74384}" type="presParOf" srcId="{0FC4CA9E-24D5-4D48-BCCA-7ABE8EB141A8}" destId="{8AFFCEEB-5D2E-40DB-B77C-5533666FE4A9}" srcOrd="12" destOrd="0" presId="urn:microsoft.com/office/officeart/2005/8/layout/hList7"/>
    <dgm:cxn modelId="{A1A2DB56-0CBC-431C-BEB5-86D1F1D5DEAC}" type="presParOf" srcId="{8AFFCEEB-5D2E-40DB-B77C-5533666FE4A9}" destId="{06618850-E6EC-4110-956F-F17014135077}" srcOrd="0" destOrd="0" presId="urn:microsoft.com/office/officeart/2005/8/layout/hList7"/>
    <dgm:cxn modelId="{A4151219-E8E9-4BDB-AEA0-DCDDCFB86A74}" type="presParOf" srcId="{8AFFCEEB-5D2E-40DB-B77C-5533666FE4A9}" destId="{3C806CEE-F947-4B3B-9A3B-A83591F09062}" srcOrd="1" destOrd="0" presId="urn:microsoft.com/office/officeart/2005/8/layout/hList7"/>
    <dgm:cxn modelId="{3DB2CEC5-0F82-4F43-A8A0-205F97667C12}" type="presParOf" srcId="{8AFFCEEB-5D2E-40DB-B77C-5533666FE4A9}" destId="{7947F861-F69B-49A1-BD4B-E7A1BDF9B45F}" srcOrd="2" destOrd="0" presId="urn:microsoft.com/office/officeart/2005/8/layout/hList7"/>
    <dgm:cxn modelId="{F81CC1F4-C198-45F2-9250-A99687803C76}" type="presParOf" srcId="{8AFFCEEB-5D2E-40DB-B77C-5533666FE4A9}" destId="{FA24320F-3CEF-48C9-A1FD-8F703F2E4447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37F3F3-720B-42D4-B885-42D21627F4B3}">
      <dsp:nvSpPr>
        <dsp:cNvPr id="0" name=""/>
        <dsp:cNvSpPr/>
      </dsp:nvSpPr>
      <dsp:spPr>
        <a:xfrm>
          <a:off x="0" y="-218003"/>
          <a:ext cx="1092350" cy="46873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2280" tIns="462280" rIns="462280" bIns="46228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NZ" sz="6500" kern="1200" dirty="0"/>
        </a:p>
      </dsp:txBody>
      <dsp:txXfrm>
        <a:off x="0" y="1656943"/>
        <a:ext cx="1092350" cy="1874946"/>
      </dsp:txXfrm>
    </dsp:sp>
    <dsp:sp modelId="{33836BCE-4435-4139-BD23-08D30E2D0EB3}">
      <dsp:nvSpPr>
        <dsp:cNvPr id="0" name=""/>
        <dsp:cNvSpPr/>
      </dsp:nvSpPr>
      <dsp:spPr>
        <a:xfrm>
          <a:off x="13321" y="0"/>
          <a:ext cx="1058558" cy="1134082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B2CE965-B6B8-4882-891A-F22CEF10EC63}">
      <dsp:nvSpPr>
        <dsp:cNvPr id="0" name=""/>
        <dsp:cNvSpPr/>
      </dsp:nvSpPr>
      <dsp:spPr>
        <a:xfrm>
          <a:off x="1116992" y="-218003"/>
          <a:ext cx="1092350" cy="46873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2280" tIns="462280" rIns="462280" bIns="46228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NZ" sz="6500" kern="1200" dirty="0"/>
        </a:p>
      </dsp:txBody>
      <dsp:txXfrm>
        <a:off x="1116992" y="1656943"/>
        <a:ext cx="1092350" cy="1874946"/>
      </dsp:txXfrm>
    </dsp:sp>
    <dsp:sp modelId="{28E07BBB-009B-4066-92CA-9BB17F5773B6}">
      <dsp:nvSpPr>
        <dsp:cNvPr id="0" name=""/>
        <dsp:cNvSpPr/>
      </dsp:nvSpPr>
      <dsp:spPr>
        <a:xfrm>
          <a:off x="1170196" y="0"/>
          <a:ext cx="1016243" cy="1071459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2387F4-3747-4C45-90C1-964C76CE3FAE}">
      <dsp:nvSpPr>
        <dsp:cNvPr id="0" name=""/>
        <dsp:cNvSpPr/>
      </dsp:nvSpPr>
      <dsp:spPr>
        <a:xfrm>
          <a:off x="2244669" y="-218003"/>
          <a:ext cx="1160447" cy="46873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896" tIns="56896" rIns="56896" bIns="56896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NZ" sz="800" kern="1200" dirty="0"/>
        </a:p>
      </dsp:txBody>
      <dsp:txXfrm>
        <a:off x="2244669" y="1656943"/>
        <a:ext cx="1160447" cy="1874946"/>
      </dsp:txXfrm>
    </dsp:sp>
    <dsp:sp modelId="{FD08D176-6661-4995-A09F-EB6DE4881CC9}">
      <dsp:nvSpPr>
        <dsp:cNvPr id="0" name=""/>
        <dsp:cNvSpPr/>
      </dsp:nvSpPr>
      <dsp:spPr>
        <a:xfrm>
          <a:off x="2254019" y="0"/>
          <a:ext cx="1104015" cy="1251211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7A4C58-103C-413F-BE40-FFAD9E8D9523}">
      <dsp:nvSpPr>
        <dsp:cNvPr id="0" name=""/>
        <dsp:cNvSpPr/>
      </dsp:nvSpPr>
      <dsp:spPr>
        <a:xfrm>
          <a:off x="3438357" y="-195597"/>
          <a:ext cx="1092350" cy="46873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NZ" sz="1400" kern="1200" dirty="0"/>
        </a:p>
      </dsp:txBody>
      <dsp:txXfrm>
        <a:off x="3438357" y="1679348"/>
        <a:ext cx="1092350" cy="1874946"/>
      </dsp:txXfrm>
    </dsp:sp>
    <dsp:sp modelId="{35D8A998-10CE-4470-A393-8434D1EBFC24}">
      <dsp:nvSpPr>
        <dsp:cNvPr id="0" name=""/>
        <dsp:cNvSpPr/>
      </dsp:nvSpPr>
      <dsp:spPr>
        <a:xfrm>
          <a:off x="3446184" y="0"/>
          <a:ext cx="1091210" cy="1026380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C54DB5-4CC4-4621-85AE-569F15582DEC}">
      <dsp:nvSpPr>
        <dsp:cNvPr id="0" name=""/>
        <dsp:cNvSpPr/>
      </dsp:nvSpPr>
      <dsp:spPr>
        <a:xfrm>
          <a:off x="4572905" y="-203238"/>
          <a:ext cx="1092350" cy="46873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896" tIns="56896" rIns="56896" bIns="56896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NZ" sz="800" kern="1200" dirty="0"/>
        </a:p>
      </dsp:txBody>
      <dsp:txXfrm>
        <a:off x="4572905" y="1671708"/>
        <a:ext cx="1092350" cy="1874946"/>
      </dsp:txXfrm>
    </dsp:sp>
    <dsp:sp modelId="{00F19774-A598-4640-8F5B-0832C94D3768}">
      <dsp:nvSpPr>
        <dsp:cNvPr id="0" name=""/>
        <dsp:cNvSpPr/>
      </dsp:nvSpPr>
      <dsp:spPr>
        <a:xfrm>
          <a:off x="4592930" y="0"/>
          <a:ext cx="1026809" cy="1136642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C05D99-2B4A-41FB-B29B-D8DF9AE3B949}">
      <dsp:nvSpPr>
        <dsp:cNvPr id="0" name=""/>
        <dsp:cNvSpPr/>
      </dsp:nvSpPr>
      <dsp:spPr>
        <a:xfrm>
          <a:off x="5685573" y="-218003"/>
          <a:ext cx="1092350" cy="46873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2280" tIns="462280" rIns="462280" bIns="46228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NZ" sz="6500" kern="1200" dirty="0"/>
        </a:p>
      </dsp:txBody>
      <dsp:txXfrm>
        <a:off x="5685573" y="1656943"/>
        <a:ext cx="1092350" cy="1874946"/>
      </dsp:txXfrm>
    </dsp:sp>
    <dsp:sp modelId="{08065AFB-0FE3-437F-9A77-B5F83FD6ABE3}">
      <dsp:nvSpPr>
        <dsp:cNvPr id="0" name=""/>
        <dsp:cNvSpPr/>
      </dsp:nvSpPr>
      <dsp:spPr>
        <a:xfrm>
          <a:off x="5699045" y="0"/>
          <a:ext cx="1083776" cy="1234541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6618850-E6EC-4110-956F-F17014135077}">
      <dsp:nvSpPr>
        <dsp:cNvPr id="0" name=""/>
        <dsp:cNvSpPr/>
      </dsp:nvSpPr>
      <dsp:spPr>
        <a:xfrm>
          <a:off x="6823146" y="-203238"/>
          <a:ext cx="1092350" cy="46873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896" tIns="56896" rIns="56896" bIns="56896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NZ" sz="800" kern="1200" dirty="0"/>
        </a:p>
      </dsp:txBody>
      <dsp:txXfrm>
        <a:off x="6823146" y="1671708"/>
        <a:ext cx="1092350" cy="1874946"/>
      </dsp:txXfrm>
    </dsp:sp>
    <dsp:sp modelId="{FA24320F-3CEF-48C9-A1FD-8F703F2E4447}">
      <dsp:nvSpPr>
        <dsp:cNvPr id="0" name=""/>
        <dsp:cNvSpPr/>
      </dsp:nvSpPr>
      <dsp:spPr>
        <a:xfrm>
          <a:off x="6848727" y="0"/>
          <a:ext cx="1026809" cy="867216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DB7AA45-5D7E-4EEB-B6D2-E9A74FB4B0A9}">
      <dsp:nvSpPr>
        <dsp:cNvPr id="0" name=""/>
        <dsp:cNvSpPr/>
      </dsp:nvSpPr>
      <dsp:spPr>
        <a:xfrm>
          <a:off x="17764" y="2861514"/>
          <a:ext cx="7826410" cy="2043856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784068-2776-48F5-935E-C070B37048F7}" type="datetimeFigureOut">
              <a:rPr lang="en-NZ" smtClean="0"/>
              <a:t>19/02/2025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F9A23C-CD49-4502-92BE-6FBD2304909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9983471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mi-NZ" dirty="0"/>
              <a:t>Stays within current operating budget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182A53D-2F83-4F2B-8098-3CCA4AD795E9}" type="slidenum">
              <a:rPr kumimoji="0" lang="en-N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N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2480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83D353-59B7-D767-127B-E41FAE5211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FF9396-3FAD-484E-F53B-6B349B5368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C5600E-68BC-CC0E-C123-88541BBEB2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B221D-473B-46B3-A7DB-399E348D47FC}" type="datetimeFigureOut">
              <a:rPr lang="en-NZ" smtClean="0"/>
              <a:t>19/02/2025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6E5E4B-0FF9-F3E7-E057-3397083A4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C5784B-D071-1773-E209-A8B7842A3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E068E-CD21-4840-B489-EBA4BCBBEC8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41629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C481BA-4EFA-30E9-061D-6180C22B0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1ED384-3607-4A40-A401-B619FBE8A9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52E1DB-4B7B-8ED9-971B-CDC1834DF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B221D-473B-46B3-A7DB-399E348D47FC}" type="datetimeFigureOut">
              <a:rPr lang="en-NZ" smtClean="0"/>
              <a:t>19/02/2025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1B4D2D-172F-F631-B973-10295FA3BB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9805BA-0969-75F8-DB23-8BF6DF963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E068E-CD21-4840-B489-EBA4BCBBEC8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46988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A237717-F63A-5D15-D522-F0ED4CB96C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77AE44-4FC9-F868-66D3-DEEFFE2264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D4A6BA-34DF-EA2E-0A92-DA97B3953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B221D-473B-46B3-A7DB-399E348D47FC}" type="datetimeFigureOut">
              <a:rPr lang="en-NZ" smtClean="0"/>
              <a:t>19/02/2025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5087EF-32F8-5762-012E-AE2AF4FDC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E390F-174C-F5D2-84FA-E32D1C9C6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E068E-CD21-4840-B489-EBA4BCBBEC8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67476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526B2F-7522-9C7A-7C34-45B6A94066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114538-A5D9-B47C-4C16-6068E440BF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E96D15-6473-BDC9-E06E-677257341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B221D-473B-46B3-A7DB-399E348D47FC}" type="datetimeFigureOut">
              <a:rPr lang="en-NZ" smtClean="0"/>
              <a:t>19/02/2025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C20729-A469-1C01-6830-F3E5E2E30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5CE250-F3C3-F665-DA67-FE166E093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E068E-CD21-4840-B489-EBA4BCBBEC8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41585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E3C073-9BE2-8180-FE14-30F5B6F4A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8E808A-4CE8-870F-D951-D7E940A778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8EAE5-6B87-EBAC-D7B3-87FEE70CE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B221D-473B-46B3-A7DB-399E348D47FC}" type="datetimeFigureOut">
              <a:rPr lang="en-NZ" smtClean="0"/>
              <a:t>19/02/2025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551978-C965-74B6-B4C6-C806147DD3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596863-EBC3-09F4-6C25-4FA023803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E068E-CD21-4840-B489-EBA4BCBBEC8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31996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739627-F63F-D26A-5CAC-FCDE6E0D8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79D688-8679-2E72-DC6F-7AAB235F2D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5487DB-C202-7E27-5054-E3B19F70F1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261D95-C3B7-52D1-8D4A-ED9A3B2AF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B221D-473B-46B3-A7DB-399E348D47FC}" type="datetimeFigureOut">
              <a:rPr lang="en-NZ" smtClean="0"/>
              <a:t>19/02/2025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D4374A-F9B8-2F0E-31F2-7DC615F19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5B4299-50EB-0A77-35FC-C3DB86B4A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E068E-CD21-4840-B489-EBA4BCBBEC8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73927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3489B6-79CA-3793-D4FB-BFDB30F3FF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1084F9-86EF-6652-B7B0-DFED76A922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F71250-9E83-5BB5-B690-AFC5D28924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378C54F-561B-8A37-ACC0-CFB49B6552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20B08E-8B0E-CDEB-AFCC-16860554EF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E0DAFA8-15AE-3DE0-E20B-8745E0FFD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B221D-473B-46B3-A7DB-399E348D47FC}" type="datetimeFigureOut">
              <a:rPr lang="en-NZ" smtClean="0"/>
              <a:t>19/02/2025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1BB0952-4A91-C4E3-5B85-19E309E3C8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B993B46-7B13-EA2D-CC31-6C918DC18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E068E-CD21-4840-B489-EBA4BCBBEC8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15881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732DED-C83D-024F-7AB7-B6F0FF1D66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97161D-018A-148E-99CD-69E4D0591F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B221D-473B-46B3-A7DB-399E348D47FC}" type="datetimeFigureOut">
              <a:rPr lang="en-NZ" smtClean="0"/>
              <a:t>19/02/2025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8066DF-438F-B42B-2FC0-05F0D00A3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FE5571-ECA5-E2EF-6389-972592BE5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E068E-CD21-4840-B489-EBA4BCBBEC8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74183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F7D45D8-1BEE-10A3-4C88-1D378E2B2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B221D-473B-46B3-A7DB-399E348D47FC}" type="datetimeFigureOut">
              <a:rPr lang="en-NZ" smtClean="0"/>
              <a:t>19/02/2025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DE7FA63-8718-6457-4309-994DB54CE1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7E9966-8E2A-2DBA-AD1B-9794905EC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E068E-CD21-4840-B489-EBA4BCBBEC8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914186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4D89EB-3001-6BF9-AE95-A0747E9A4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68A97E-E979-1578-A6A7-FF5B6AAC26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1DA692-C781-E3D6-63DB-A44AD672AD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8EA7D9-3C08-BFE8-E382-4E377484E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B221D-473B-46B3-A7DB-399E348D47FC}" type="datetimeFigureOut">
              <a:rPr lang="en-NZ" smtClean="0"/>
              <a:t>19/02/2025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5D12FF-C4DE-0D27-2702-D8F95F431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7E4C1F-419B-753D-BFA0-873A67BF3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E068E-CD21-4840-B489-EBA4BCBBEC8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28382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6E1F0C-4673-691A-713E-13D6D4AF5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13E837F-8E59-DFD0-213A-F31F4D6F5F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FA8F08-128A-99A1-B1F1-42B99B86F7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A93ED9-0D60-E92F-E3A1-E1B3E9A7DF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B221D-473B-46B3-A7DB-399E348D47FC}" type="datetimeFigureOut">
              <a:rPr lang="en-NZ" smtClean="0"/>
              <a:t>19/02/2025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E0BB68-F5D4-2AC2-CF50-90F802717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330EAA-BC0C-E39D-DED2-83272EA37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E068E-CD21-4840-B489-EBA4BCBBEC8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91998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A63476-553D-DBC1-CCC4-DE53019919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1C1052-4673-5F9E-CC9E-0F368A0041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C747B7-2763-9273-0C98-6CBC79C075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EEB221D-473B-46B3-A7DB-399E348D47FC}" type="datetimeFigureOut">
              <a:rPr lang="en-NZ" smtClean="0"/>
              <a:t>19/02/2025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428CED-829E-176B-39CE-B6619C9C8C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34E81E-E51B-45C4-0CE2-80E27D7831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8CE068E-CD21-4840-B489-EBA4BCBBEC8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08703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C3812-AB8D-F6EE-BD17-66D10128F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0857" y="293888"/>
            <a:ext cx="7919057" cy="1357773"/>
          </a:xfrm>
        </p:spPr>
        <p:txBody>
          <a:bodyPr>
            <a:normAutofit fontScale="90000"/>
          </a:bodyPr>
          <a:lstStyle/>
          <a:p>
            <a:pPr algn="ctr"/>
            <a:r>
              <a:rPr lang="en-NZ" b="1" dirty="0"/>
              <a:t>2025 </a:t>
            </a:r>
            <a:r>
              <a:rPr lang="en-NZ" b="1" dirty="0" err="1"/>
              <a:t>Kāpiti</a:t>
            </a:r>
            <a:r>
              <a:rPr lang="en-NZ" b="1" dirty="0"/>
              <a:t> </a:t>
            </a:r>
            <a:r>
              <a:rPr lang="mi-NZ" b="1" dirty="0"/>
              <a:t>Community Sustainability and Climate Change Outreach/ Education Overview</a:t>
            </a:r>
            <a:br>
              <a:rPr lang="mi-NZ" b="1" dirty="0"/>
            </a:br>
            <a:endParaRPr lang="en-NZ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4BF3FDAA-7279-546D-1EBC-F13A072552B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3628011"/>
              </p:ext>
            </p:extLst>
          </p:nvPr>
        </p:nvGraphicFramePr>
        <p:xfrm>
          <a:off x="2166818" y="1651661"/>
          <a:ext cx="7919057" cy="46873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41A12A8D-D720-4F42-820B-80D1D5A1610E}"/>
              </a:ext>
            </a:extLst>
          </p:cNvPr>
          <p:cNvSpPr txBox="1"/>
          <p:nvPr/>
        </p:nvSpPr>
        <p:spPr>
          <a:xfrm>
            <a:off x="3330526" y="1754236"/>
            <a:ext cx="980822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/>
            <a:r>
              <a:rPr lang="en-NZ" sz="1350" dirty="0">
                <a:solidFill>
                  <a:prstClr val="black"/>
                </a:solidFill>
                <a:highlight>
                  <a:srgbClr val="FFFF00"/>
                </a:highlight>
                <a:latin typeface="Aptos" panose="02110004020202020204"/>
              </a:rPr>
              <a:t>Over the fence cuppas </a:t>
            </a:r>
          </a:p>
          <a:p>
            <a:pPr algn="ctr" defTabSz="685800"/>
            <a:r>
              <a:rPr lang="en-NZ" sz="1050" b="1" dirty="0">
                <a:solidFill>
                  <a:prstClr val="black"/>
                </a:solidFill>
                <a:highlight>
                  <a:srgbClr val="FFFF00"/>
                </a:highlight>
                <a:latin typeface="Aptos" panose="02110004020202020204"/>
              </a:rPr>
              <a:t>(March)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D01A3B6-FB38-B164-992A-7E662282BEF0}"/>
              </a:ext>
            </a:extLst>
          </p:cNvPr>
          <p:cNvSpPr txBox="1"/>
          <p:nvPr/>
        </p:nvSpPr>
        <p:spPr>
          <a:xfrm>
            <a:off x="3265812" y="3190628"/>
            <a:ext cx="1110249" cy="15465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/>
            <a:r>
              <a:rPr lang="en-US" sz="1350" dirty="0">
                <a:solidFill>
                  <a:prstClr val="white"/>
                </a:solidFill>
                <a:latin typeface="Aptos" panose="02110004020202020204"/>
              </a:rPr>
              <a:t>Encouraging community connection and resilience at a </a:t>
            </a:r>
            <a:r>
              <a:rPr lang="en-US" sz="1350" dirty="0" err="1">
                <a:solidFill>
                  <a:prstClr val="white"/>
                </a:solidFill>
                <a:latin typeface="Aptos" panose="02110004020202020204"/>
              </a:rPr>
              <a:t>neighbour</a:t>
            </a:r>
            <a:r>
              <a:rPr lang="en-US" sz="1350" dirty="0">
                <a:solidFill>
                  <a:prstClr val="white"/>
                </a:solidFill>
                <a:latin typeface="Aptos" panose="02110004020202020204"/>
              </a:rPr>
              <a:t>-hood level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38DF723-CF6E-41A0-2051-F5423C06FA3F}"/>
              </a:ext>
            </a:extLst>
          </p:cNvPr>
          <p:cNvSpPr txBox="1"/>
          <p:nvPr/>
        </p:nvSpPr>
        <p:spPr>
          <a:xfrm>
            <a:off x="4395365" y="3018717"/>
            <a:ext cx="1222868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/>
            <a:r>
              <a:rPr lang="mi-NZ" sz="1350" dirty="0">
                <a:solidFill>
                  <a:prstClr val="white"/>
                </a:solidFill>
                <a:latin typeface="Aptos" panose="02110004020202020204"/>
              </a:rPr>
              <a:t> Supporting community connection, under -standing and sustainability action at a neighbour- hood level</a:t>
            </a:r>
            <a:endParaRPr lang="en-NZ" sz="1200" dirty="0">
              <a:solidFill>
                <a:prstClr val="white"/>
              </a:solidFill>
              <a:latin typeface="Aptos" panose="02110004020202020204"/>
            </a:endParaRPr>
          </a:p>
          <a:p>
            <a:pPr defTabSz="685800"/>
            <a:endParaRPr lang="en-NZ" sz="1350" dirty="0">
              <a:solidFill>
                <a:prstClr val="black"/>
              </a:solidFill>
              <a:latin typeface="Aptos" panose="02110004020202020204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9610CC7-295E-C93E-2AA9-BB5F97B64847}"/>
              </a:ext>
            </a:extLst>
          </p:cNvPr>
          <p:cNvSpPr txBox="1"/>
          <p:nvPr/>
        </p:nvSpPr>
        <p:spPr>
          <a:xfrm>
            <a:off x="8924108" y="2631399"/>
            <a:ext cx="1206616" cy="24160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/>
            <a:r>
              <a:rPr lang="mi-NZ" sz="1250" dirty="0">
                <a:solidFill>
                  <a:prstClr val="white"/>
                </a:solidFill>
                <a:latin typeface="Aptos" panose="02110004020202020204"/>
              </a:rPr>
              <a:t>Extending community connections, knowledge, and capability, eg. Enviroschools, Repair Cafes; Community organisations; KEYs </a:t>
            </a:r>
          </a:p>
          <a:p>
            <a:pPr defTabSz="685800"/>
            <a:endParaRPr lang="en-NZ" sz="1350" dirty="0">
              <a:solidFill>
                <a:prstClr val="black"/>
              </a:solidFill>
              <a:latin typeface="Aptos" panose="02110004020202020204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429D04A-2C86-D4D9-25E1-143B5C366C45}"/>
              </a:ext>
            </a:extLst>
          </p:cNvPr>
          <p:cNvSpPr txBox="1"/>
          <p:nvPr/>
        </p:nvSpPr>
        <p:spPr>
          <a:xfrm>
            <a:off x="4455779" y="1688225"/>
            <a:ext cx="980822" cy="10387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/>
            <a:r>
              <a:rPr lang="en-NZ" sz="1350" dirty="0">
                <a:solidFill>
                  <a:prstClr val="black"/>
                </a:solidFill>
                <a:highlight>
                  <a:srgbClr val="FFFF00"/>
                </a:highlight>
                <a:latin typeface="Aptos" panose="02110004020202020204"/>
              </a:rPr>
              <a:t>Greener neighbour - hoods </a:t>
            </a:r>
            <a:r>
              <a:rPr lang="en-NZ" sz="1050" b="1" dirty="0">
                <a:solidFill>
                  <a:prstClr val="black"/>
                </a:solidFill>
                <a:highlight>
                  <a:srgbClr val="FFFF00"/>
                </a:highlight>
                <a:latin typeface="Aptos" panose="02110004020202020204"/>
              </a:rPr>
              <a:t>(April – November)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BCB19A3-8459-B99C-C9F3-247EC7AD3BEC}"/>
              </a:ext>
            </a:extLst>
          </p:cNvPr>
          <p:cNvSpPr txBox="1"/>
          <p:nvPr/>
        </p:nvSpPr>
        <p:spPr>
          <a:xfrm>
            <a:off x="6690502" y="1810720"/>
            <a:ext cx="10886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/>
            <a:r>
              <a:rPr lang="en-US" sz="1350" dirty="0">
                <a:solidFill>
                  <a:prstClr val="black"/>
                </a:solidFill>
                <a:highlight>
                  <a:srgbClr val="FFFF00"/>
                </a:highlight>
                <a:latin typeface="Aptos" panose="02110004020202020204"/>
              </a:rPr>
              <a:t>Sustainable </a:t>
            </a:r>
          </a:p>
          <a:p>
            <a:pPr algn="ctr" defTabSz="685800"/>
            <a:r>
              <a:rPr lang="en-US" sz="1350" dirty="0">
                <a:solidFill>
                  <a:prstClr val="black"/>
                </a:solidFill>
                <a:highlight>
                  <a:srgbClr val="FFFF00"/>
                </a:highlight>
                <a:latin typeface="Aptos" panose="02110004020202020204"/>
              </a:rPr>
              <a:t>Spring </a:t>
            </a:r>
            <a:r>
              <a:rPr lang="en-US" sz="1050" b="1" dirty="0">
                <a:solidFill>
                  <a:prstClr val="black"/>
                </a:solidFill>
                <a:highlight>
                  <a:srgbClr val="FFFF00"/>
                </a:highlight>
                <a:latin typeface="Aptos" panose="02110004020202020204"/>
              </a:rPr>
              <a:t>(September-  November)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DCABA06-5B0C-8170-9832-19F9A0FF31A5}"/>
              </a:ext>
            </a:extLst>
          </p:cNvPr>
          <p:cNvSpPr txBox="1"/>
          <p:nvPr/>
        </p:nvSpPr>
        <p:spPr>
          <a:xfrm>
            <a:off x="6635294" y="3070961"/>
            <a:ext cx="120258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/>
            <a:r>
              <a:rPr lang="mi-NZ" sz="1350" dirty="0">
                <a:solidFill>
                  <a:prstClr val="white"/>
                </a:solidFill>
                <a:latin typeface="Aptos" panose="02110004020202020204"/>
              </a:rPr>
              <a:t>Supporting community under- standing and capability through local workshops and events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3D5EF67-4EA2-C39F-2BF9-EE7D7841BE19}"/>
              </a:ext>
            </a:extLst>
          </p:cNvPr>
          <p:cNvSpPr txBox="1"/>
          <p:nvPr/>
        </p:nvSpPr>
        <p:spPr>
          <a:xfrm>
            <a:off x="9022476" y="1745209"/>
            <a:ext cx="981512" cy="669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/>
            <a:r>
              <a:rPr lang="en-NZ" sz="1350" dirty="0">
                <a:solidFill>
                  <a:prstClr val="black"/>
                </a:solidFill>
                <a:highlight>
                  <a:srgbClr val="FFFF00"/>
                </a:highlight>
                <a:latin typeface="Aptos" panose="02110004020202020204"/>
              </a:rPr>
              <a:t>Enabling providers </a:t>
            </a:r>
            <a:r>
              <a:rPr lang="en-NZ" sz="1050" b="1" dirty="0">
                <a:solidFill>
                  <a:prstClr val="black"/>
                </a:solidFill>
                <a:highlight>
                  <a:srgbClr val="FFFF00"/>
                </a:highlight>
                <a:latin typeface="Aptos" panose="02110004020202020204"/>
              </a:rPr>
              <a:t>(ongoing)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97485FC8-3563-7581-8C11-F590B798E321}"/>
              </a:ext>
            </a:extLst>
          </p:cNvPr>
          <p:cNvSpPr txBox="1"/>
          <p:nvPr/>
        </p:nvSpPr>
        <p:spPr>
          <a:xfrm>
            <a:off x="1773754" y="2868345"/>
            <a:ext cx="1483208" cy="163187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46710" tIns="346710" rIns="346710" bIns="346710" numCol="1" spcCol="1270" anchor="ctr" anchorCtr="0">
            <a:noAutofit/>
          </a:bodyPr>
          <a:lstStyle/>
          <a:p>
            <a:pPr algn="ctr" defTabSz="21669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NZ" sz="4875" dirty="0">
              <a:solidFill>
                <a:prstClr val="white"/>
              </a:solidFill>
              <a:latin typeface="Aptos" panose="02110004020202020204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2873846-3E07-3E36-91CC-BB23A0231AAF}"/>
              </a:ext>
            </a:extLst>
          </p:cNvPr>
          <p:cNvSpPr txBox="1"/>
          <p:nvPr/>
        </p:nvSpPr>
        <p:spPr>
          <a:xfrm>
            <a:off x="2151393" y="1787638"/>
            <a:ext cx="948223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/>
            <a:r>
              <a:rPr lang="mi-NZ" sz="1350" dirty="0">
                <a:solidFill>
                  <a:prstClr val="black"/>
                </a:solidFill>
                <a:highlight>
                  <a:srgbClr val="FFFF00"/>
                </a:highlight>
                <a:latin typeface="Aptos" panose="02110004020202020204"/>
              </a:rPr>
              <a:t>Aotearoa  Bike Challenge </a:t>
            </a:r>
            <a:r>
              <a:rPr lang="mi-NZ" sz="1050" b="1" dirty="0">
                <a:solidFill>
                  <a:prstClr val="black"/>
                </a:solidFill>
                <a:highlight>
                  <a:srgbClr val="FFFF00"/>
                </a:highlight>
                <a:latin typeface="Aptos" panose="02110004020202020204"/>
              </a:rPr>
              <a:t>(Feb)</a:t>
            </a:r>
            <a:endParaRPr lang="en-NZ" sz="1050" b="1" dirty="0">
              <a:solidFill>
                <a:prstClr val="black"/>
              </a:solidFill>
              <a:highlight>
                <a:srgbClr val="FFFF00"/>
              </a:highlight>
              <a:latin typeface="Aptos" panose="02110004020202020204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41E4F1C-2286-6FAA-0E5D-AF89D7B4123C}"/>
              </a:ext>
            </a:extLst>
          </p:cNvPr>
          <p:cNvSpPr txBox="1"/>
          <p:nvPr/>
        </p:nvSpPr>
        <p:spPr>
          <a:xfrm>
            <a:off x="5565249" y="1772617"/>
            <a:ext cx="11355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/>
            <a:r>
              <a:rPr lang="mi-NZ" sz="1350" dirty="0">
                <a:solidFill>
                  <a:prstClr val="black"/>
                </a:solidFill>
                <a:highlight>
                  <a:srgbClr val="FFFF00"/>
                </a:highlight>
                <a:latin typeface="Aptos" panose="02110004020202020204"/>
              </a:rPr>
              <a:t>Guest Speakers </a:t>
            </a:r>
          </a:p>
          <a:p>
            <a:pPr algn="ctr" defTabSz="685800"/>
            <a:r>
              <a:rPr lang="mi-NZ" sz="1050" b="1" dirty="0">
                <a:solidFill>
                  <a:prstClr val="black"/>
                </a:solidFill>
                <a:highlight>
                  <a:srgbClr val="FFFF00"/>
                </a:highlight>
                <a:latin typeface="Aptos" panose="02110004020202020204"/>
              </a:rPr>
              <a:t>(May-November)</a:t>
            </a:r>
            <a:endParaRPr lang="en-NZ" sz="1050" b="1" dirty="0">
              <a:solidFill>
                <a:prstClr val="black"/>
              </a:solidFill>
              <a:highlight>
                <a:srgbClr val="FFFF00"/>
              </a:highlight>
              <a:latin typeface="Aptos" panose="02110004020202020204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AF4A92F-6F24-747B-1D88-CFD804837C20}"/>
              </a:ext>
            </a:extLst>
          </p:cNvPr>
          <p:cNvSpPr txBox="1"/>
          <p:nvPr/>
        </p:nvSpPr>
        <p:spPr>
          <a:xfrm>
            <a:off x="2155118" y="3294502"/>
            <a:ext cx="1110249" cy="11310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/>
            <a:r>
              <a:rPr lang="mi-NZ" sz="1350" dirty="0">
                <a:solidFill>
                  <a:prstClr val="white"/>
                </a:solidFill>
                <a:latin typeface="Aptos" panose="02110004020202020204"/>
              </a:rPr>
              <a:t>Promoting  fun national cycling challenge locally</a:t>
            </a:r>
            <a:endParaRPr lang="en-NZ" sz="1350" dirty="0">
              <a:solidFill>
                <a:prstClr val="white"/>
              </a:solidFill>
              <a:latin typeface="Aptos" panose="02110004020202020204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348B5B2-2D40-96F3-360B-A9B38910A49A}"/>
              </a:ext>
            </a:extLst>
          </p:cNvPr>
          <p:cNvSpPr txBox="1"/>
          <p:nvPr/>
        </p:nvSpPr>
        <p:spPr>
          <a:xfrm>
            <a:off x="5535198" y="2755892"/>
            <a:ext cx="1183131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/>
            <a:r>
              <a:rPr lang="mi-NZ" sz="1350" dirty="0">
                <a:solidFill>
                  <a:prstClr val="white"/>
                </a:solidFill>
                <a:latin typeface="Aptos" panose="02110004020202020204"/>
              </a:rPr>
              <a:t> Encouraging community under-standing and engagement (delivered in partnership with local organis- ations)</a:t>
            </a:r>
            <a:endParaRPr lang="en-NZ" sz="1200" dirty="0">
              <a:solidFill>
                <a:prstClr val="white"/>
              </a:solidFill>
              <a:latin typeface="Aptos" panose="02110004020202020204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DF61CD6-B739-8605-FD58-FC9756CE3FF1}"/>
              </a:ext>
            </a:extLst>
          </p:cNvPr>
          <p:cNvSpPr txBox="1"/>
          <p:nvPr/>
        </p:nvSpPr>
        <p:spPr>
          <a:xfrm>
            <a:off x="7921481" y="1695842"/>
            <a:ext cx="948354" cy="10387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/>
            <a:r>
              <a:rPr lang="mi-NZ" sz="1350" dirty="0">
                <a:solidFill>
                  <a:prstClr val="black"/>
                </a:solidFill>
                <a:highlight>
                  <a:srgbClr val="FFFF00"/>
                </a:highlight>
                <a:latin typeface="Aptos" panose="02110004020202020204"/>
              </a:rPr>
              <a:t>Pakihi Toitu/ SBN </a:t>
            </a:r>
          </a:p>
          <a:p>
            <a:pPr algn="ctr" defTabSz="685800"/>
            <a:r>
              <a:rPr lang="mi-NZ" sz="1050" b="1" dirty="0">
                <a:solidFill>
                  <a:prstClr val="black"/>
                </a:solidFill>
                <a:highlight>
                  <a:srgbClr val="FFFF00"/>
                </a:highlight>
                <a:latin typeface="Aptos" panose="02110004020202020204"/>
              </a:rPr>
              <a:t>(April – November)</a:t>
            </a:r>
            <a:endParaRPr lang="en-NZ" sz="1050" b="1" dirty="0">
              <a:solidFill>
                <a:prstClr val="black"/>
              </a:solidFill>
              <a:highlight>
                <a:srgbClr val="FFFF00"/>
              </a:highlight>
              <a:latin typeface="Aptos" panose="02110004020202020204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AADF5C7-E199-8647-9EF8-0CA45A925C9D}"/>
              </a:ext>
            </a:extLst>
          </p:cNvPr>
          <p:cNvSpPr txBox="1"/>
          <p:nvPr/>
        </p:nvSpPr>
        <p:spPr>
          <a:xfrm>
            <a:off x="7791765" y="3086752"/>
            <a:ext cx="1187591" cy="15465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/>
            <a:r>
              <a:rPr lang="mi-NZ" sz="1350" dirty="0">
                <a:solidFill>
                  <a:prstClr val="white"/>
                </a:solidFill>
                <a:latin typeface="Aptos" panose="02110004020202020204"/>
              </a:rPr>
              <a:t>Encouraging  connection, under- standing and action within our business communities</a:t>
            </a:r>
            <a:endParaRPr lang="en-NZ" sz="1350" dirty="0">
              <a:solidFill>
                <a:prstClr val="white"/>
              </a:solidFill>
              <a:latin typeface="Aptos" panose="02110004020202020204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439ADCE-71E4-8A81-E631-15185E196D84}"/>
              </a:ext>
            </a:extLst>
          </p:cNvPr>
          <p:cNvSpPr txBox="1"/>
          <p:nvPr/>
        </p:nvSpPr>
        <p:spPr>
          <a:xfrm>
            <a:off x="2166818" y="5065911"/>
            <a:ext cx="7837170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i-NZ" sz="1700" b="1" dirty="0"/>
              <a:t>Encouraging community connection, wellbeing, and resilience </a:t>
            </a:r>
          </a:p>
          <a:p>
            <a:pPr algn="ctr"/>
            <a:r>
              <a:rPr lang="mi-NZ" sz="1700" b="1" dirty="0"/>
              <a:t>Developing sustainability/ climate related understanding and capability</a:t>
            </a:r>
          </a:p>
          <a:p>
            <a:pPr algn="ctr"/>
            <a:r>
              <a:rPr lang="mi-NZ" sz="1700" b="1" dirty="0"/>
              <a:t>Enabling organisational priorities and strategic goals </a:t>
            </a:r>
            <a:endParaRPr lang="en-NZ" sz="1700" b="1" dirty="0"/>
          </a:p>
        </p:txBody>
      </p:sp>
    </p:spTree>
    <p:extLst>
      <p:ext uri="{BB962C8B-B14F-4D97-AF65-F5344CB8AC3E}">
        <p14:creationId xmlns:p14="http://schemas.microsoft.com/office/powerpoint/2010/main" val="19926422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ubactivity xmlns="f37e0360-3b46-4e73-9940-567cdfdcdeea">Kāpiti Climate Education</Subactivity>
    <BusinessValue xmlns="f37e0360-3b46-4e73-9940-567cdfdcdeea" xsi:nil="true"/>
    <PRADateDisposal xmlns="f37e0360-3b46-4e73-9940-567cdfdcdeea" xsi:nil="true"/>
    <ServiceRequestNumber xmlns="f37e0360-3b46-4e73-9940-567cdfdcdeea" xsi:nil="true"/>
    <KeyWords xmlns="f37e0360-3b46-4e73-9940-567cdfdcdeea" xsi:nil="true"/>
    <SecurityClassification xmlns="f37e0360-3b46-4e73-9940-567cdfdcdeea" xsi:nil="true"/>
    <InternalOnly xmlns="f37e0360-3b46-4e73-9940-567cdfdcdeea">false</InternalOnly>
    <PRADate3 xmlns="f37e0360-3b46-4e73-9940-567cdfdcdeea" xsi:nil="true"/>
    <PRAText5 xmlns="f37e0360-3b46-4e73-9940-567cdfdcdeea" xsi:nil="true"/>
    <Level2 xmlns="f37e0360-3b46-4e73-9940-567cdfdcdeea" xsi:nil="true"/>
    <Activity xmlns="f37e0360-3b46-4e73-9940-567cdfdcdeea">Education</Activity>
    <AggregationStatus xmlns="f37e0360-3b46-4e73-9940-567cdfdcdeea">Normal</AggregationStatus>
    <Comments xmlns="f37e0360-3b46-4e73-9940-567cdfdcdeea" xsi:nil="true"/>
    <CategoryValue xmlns="f37e0360-3b46-4e73-9940-567cdfdcdeea">NA</CategoryValue>
    <PRADate2 xmlns="f37e0360-3b46-4e73-9940-567cdfdcdeea" xsi:nil="true"/>
    <Case xmlns="f37e0360-3b46-4e73-9940-567cdfdcdeea">NA</Case>
    <PRAText1 xmlns="f37e0360-3b46-4e73-9940-567cdfdcdeea" xsi:nil="true"/>
    <PRAText4 xmlns="f37e0360-3b46-4e73-9940-567cdfdcdeea" xsi:nil="true"/>
    <Level3 xmlns="f37e0360-3b46-4e73-9940-567cdfdcdeea" xsi:nil="true"/>
    <Team xmlns="f37e0360-3b46-4e73-9940-567cdfdcdeea" xsi:nil="true"/>
    <Project xmlns="f37e0360-3b46-4e73-9940-567cdfdcdeea">NA</Project>
    <FunctionGroup xmlns="f37e0360-3b46-4e73-9940-567cdfdcdeea">Sustainability</FunctionGroup>
    <Function xmlns="f37e0360-3b46-4e73-9940-567cdfdcdeea">Climate Change</Function>
    <RelatedPeople xmlns="f37e0360-3b46-4e73-9940-567cdfdcdeea">
      <UserInfo>
        <DisplayName/>
        <AccountId xsi:nil="true"/>
        <AccountType/>
      </UserInfo>
    </RelatedPeople>
    <AggregationNarrative xmlns="f37e0360-3b46-4e73-9940-567cdfdcdeea" xsi:nil="true"/>
    <Channel xmlns="f37e0360-3b46-4e73-9940-567cdfdcdeea">NA</Channel>
    <PRAType xmlns="f37e0360-3b46-4e73-9940-567cdfdcdeea">Doc</PRAType>
    <PRADate1 xmlns="f37e0360-3b46-4e73-9940-567cdfdcdeea" xsi:nil="true"/>
    <DocumentType xmlns="f37e0360-3b46-4e73-9940-567cdfdcdeea" xsi:nil="true"/>
    <PRAText3 xmlns="f37e0360-3b46-4e73-9940-567cdfdcdeea" xsi:nil="true"/>
    <HarmonieUIHidden xmlns="f37e0360-3b46-4e73-9940-567cdfdcdeea" xsi:nil="true"/>
    <Year xmlns="f37e0360-3b46-4e73-9940-567cdfdcdeea" xsi:nil="true"/>
    <Narrative xmlns="f37e0360-3b46-4e73-9940-567cdfdcdeea" xsi:nil="true"/>
    <CategoryName xmlns="f37e0360-3b46-4e73-9940-567cdfdcdeea">NA</CategoryName>
    <PRADateTrigger xmlns="f37e0360-3b46-4e73-9940-567cdfdcdeea" xsi:nil="true"/>
    <PRAText2 xmlns="f37e0360-3b46-4e73-9940-567cdfdcdeea" xsi:nil="true"/>
    <Received xmlns="f37e0360-3b46-4e73-9940-567cdfdcdeea" xsi:nil="true"/>
    <Sent xmlns="f37e0360-3b46-4e73-9940-567cdfdcdeea" xsi:nil="true"/>
    <ILFrom xmlns="f37e0360-3b46-4e73-9940-567cdfdcdeea" xsi:nil="true"/>
    <To xmlns="f37e0360-3b46-4e73-9940-567cdfdcdeea" xsi:nil="true"/>
    <MailPreviewData xmlns="f37e0360-3b46-4e73-9940-567cdfdcdeea" xsi:nil="true"/>
    <FilePath xmlns="f37e0360-3b46-4e73-9940-567cdfdcdeea" xsi:nil="true"/>
    <FolderPath xmlns="f37e0360-3b46-4e73-9940-567cdfdcdeea" xsi:nil="true"/>
    <OriginalSubject xmlns="f37e0360-3b46-4e73-9940-567cdfdcdeea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D32B93429FD5649A5CB4001832FD225" ma:contentTypeVersion="53" ma:contentTypeDescription="Create a new document." ma:contentTypeScope="" ma:versionID="2421adbc6d7722b3b57ef850ce0e470a">
  <xsd:schema xmlns:xsd="http://www.w3.org/2001/XMLSchema" xmlns:xs="http://www.w3.org/2001/XMLSchema" xmlns:p="http://schemas.microsoft.com/office/2006/metadata/properties" xmlns:ns2="f37e0360-3b46-4e73-9940-567cdfdcdeea" targetNamespace="http://schemas.microsoft.com/office/2006/metadata/properties" ma:root="true" ma:fieldsID="fd4b486e13fe77abc419cd5d0f8475d0" ns2:_="">
    <xsd:import namespace="f37e0360-3b46-4e73-9940-567cdfdcdeea"/>
    <xsd:element name="properties">
      <xsd:complexType>
        <xsd:sequence>
          <xsd:element name="documentManagement">
            <xsd:complexType>
              <xsd:all>
                <xsd:element ref="ns2:DocumentType" minOccurs="0"/>
                <xsd:element ref="ns2:FunctionGroup" minOccurs="0"/>
                <xsd:element ref="ns2:Function" minOccurs="0"/>
                <xsd:element ref="ns2:Activity" minOccurs="0"/>
                <xsd:element ref="ns2:Subactivity" minOccurs="0"/>
                <xsd:element ref="ns2:Case" minOccurs="0"/>
                <xsd:element ref="ns2:Project" minOccurs="0"/>
                <xsd:element ref="ns2:CategoryName" minOccurs="0"/>
                <xsd:element ref="ns2:CategoryValue" minOccurs="0"/>
                <xsd:element ref="ns2:BusinessValue" minOccurs="0"/>
                <xsd:element ref="ns2:Narrative" minOccurs="0"/>
                <xsd:element ref="ns2:RelatedPeople" minOccurs="0"/>
                <xsd:element ref="ns2:PRAType" minOccurs="0"/>
                <xsd:element ref="ns2:PRADate1" minOccurs="0"/>
                <xsd:element ref="ns2:PRADate2" minOccurs="0"/>
                <xsd:element ref="ns2:PRADate3" minOccurs="0"/>
                <xsd:element ref="ns2:PRADateDisposal" minOccurs="0"/>
                <xsd:element ref="ns2:PRADateTrigger" minOccurs="0"/>
                <xsd:element ref="ns2:PRAText1" minOccurs="0"/>
                <xsd:element ref="ns2:PRAText2" minOccurs="0"/>
                <xsd:element ref="ns2:PRAText3" minOccurs="0"/>
                <xsd:element ref="ns2:PRAText4" minOccurs="0"/>
                <xsd:element ref="ns2:PRAText5" minOccurs="0"/>
                <xsd:element ref="ns2:AggregationStatus" minOccurs="0"/>
                <xsd:element ref="ns2:To" minOccurs="0"/>
                <xsd:element ref="ns2:Sent" minOccurs="0"/>
                <xsd:element ref="ns2:OriginalSubject" minOccurs="0"/>
                <xsd:element ref="ns2:SecurityClassification" minOccurs="0"/>
                <xsd:element ref="ns2:KeyWords" minOccurs="0"/>
                <xsd:element ref="ns2:Received" minOccurs="0"/>
                <xsd:element ref="ns2:HarmonieUIHidden" minOccurs="0"/>
                <xsd:element ref="ns2:MailPreviewData" minOccurs="0"/>
                <xsd:element ref="ns2:AggregationNarrative" minOccurs="0"/>
                <xsd:element ref="ns2:Team" minOccurs="0"/>
                <xsd:element ref="ns2:Channel" minOccurs="0"/>
                <xsd:element ref="ns2:Level2" minOccurs="0"/>
                <xsd:element ref="ns2:Level3" minOccurs="0"/>
                <xsd:element ref="ns2:Year" minOccurs="0"/>
                <xsd:element ref="ns2:ILFrom" minOccurs="0"/>
                <xsd:element ref="ns2:Comments" minOccurs="0"/>
                <xsd:element ref="ns2:ServiceRequestNumber" minOccurs="0"/>
                <xsd:element ref="ns2:InternalOnly" minOccurs="0"/>
                <xsd:element ref="ns2:FilePath" minOccurs="0"/>
                <xsd:element ref="ns2:FolderPath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7e0360-3b46-4e73-9940-567cdfdcdeea" elementFormDefault="qualified">
    <xsd:import namespace="http://schemas.microsoft.com/office/2006/documentManagement/types"/>
    <xsd:import namespace="http://schemas.microsoft.com/office/infopath/2007/PartnerControls"/>
    <xsd:element name="DocumentType" ma:index="8" nillable="true" ma:displayName="Document Type" ma:format="Dropdown" ma:internalName="DocumentType">
      <xsd:simpleType>
        <xsd:restriction base="dms:Choice">
          <xsd:enumeration value="APPLICATION, certificate, consent related"/>
          <xsd:enumeration value="CONTRACT, Variation, Agreement"/>
          <xsd:enumeration value="CORRESPONDENCE"/>
          <xsd:enumeration value="DRAWING, Plan, Map"/>
          <xsd:enumeration value="EMPLOYMENT related"/>
          <xsd:enumeration value="FINANCIAL related"/>
          <xsd:enumeration value="KNOWLEDGE article"/>
          <xsd:enumeration value="MEETING related"/>
          <xsd:enumeration value="MEMO, Filenote, Email"/>
          <xsd:enumeration value="MODEL, Calculation, Working"/>
          <xsd:enumeration value="PHOTO, Image or Multi-media"/>
          <xsd:enumeration value="PRESENTATION"/>
          <xsd:enumeration value="PUBLICATION material"/>
          <xsd:enumeration value="PURCHASING related"/>
          <xsd:enumeration value="REPORT, or planning related"/>
          <xsd:enumeration value="RULES, Policy, Bylaw, procedure"/>
          <xsd:enumeration value="SERVICE REQUEST related"/>
          <xsd:enumeration value="SPECIFICATION or standard"/>
          <xsd:enumeration value="SUPPLIER PRODUCT Info"/>
          <xsd:enumeration value="TEMPLATE, Checklist or Form"/>
        </xsd:restriction>
      </xsd:simpleType>
    </xsd:element>
    <xsd:element name="FunctionGroup" ma:index="9" nillable="true" ma:displayName="Function Group" ma:default="Corporate Support" ma:internalName="FunctionGroup">
      <xsd:simpleType>
        <xsd:restriction base="dms:Text">
          <xsd:maxLength value="255"/>
        </xsd:restriction>
      </xsd:simpleType>
    </xsd:element>
    <xsd:element name="Function" ma:index="10" nillable="true" ma:displayName="Function" ma:default="Business Unit Management" ma:internalName="Function">
      <xsd:simpleType>
        <xsd:restriction base="dms:Text">
          <xsd:maxLength value="255"/>
        </xsd:restriction>
      </xsd:simpleType>
    </xsd:element>
    <xsd:element name="Activity" ma:index="11" nillable="true" ma:displayName="Activity" ma:default="NA" ma:internalName="Activity">
      <xsd:simpleType>
        <xsd:restriction base="dms:Text">
          <xsd:maxLength value="255"/>
        </xsd:restriction>
      </xsd:simpleType>
    </xsd:element>
    <xsd:element name="Subactivity" ma:index="12" nillable="true" ma:displayName="Subactivity" ma:default="NA" ma:internalName="Subactivity">
      <xsd:simpleType>
        <xsd:restriction base="dms:Text">
          <xsd:maxLength value="255"/>
        </xsd:restriction>
      </xsd:simpleType>
    </xsd:element>
    <xsd:element name="Case" ma:index="13" nillable="true" ma:displayName="Case" ma:default="NA" ma:internalName="Case">
      <xsd:simpleType>
        <xsd:restriction base="dms:Text">
          <xsd:maxLength value="255"/>
        </xsd:restriction>
      </xsd:simpleType>
    </xsd:element>
    <xsd:element name="Project" ma:index="14" nillable="true" ma:displayName="Project" ma:default="NA" ma:internalName="Project">
      <xsd:simpleType>
        <xsd:restriction base="dms:Text">
          <xsd:maxLength value="255"/>
        </xsd:restriction>
      </xsd:simpleType>
    </xsd:element>
    <xsd:element name="CategoryName" ma:index="15" nillable="true" ma:displayName="Category 1" ma:default="NA" ma:internalName="CategoryName">
      <xsd:simpleType>
        <xsd:restriction base="dms:Text">
          <xsd:maxLength value="255"/>
        </xsd:restriction>
      </xsd:simpleType>
    </xsd:element>
    <xsd:element name="CategoryValue" ma:index="16" nillable="true" ma:displayName="Category 2" ma:default="NA" ma:internalName="CategoryValue">
      <xsd:simpleType>
        <xsd:restriction base="dms:Text">
          <xsd:maxLength value="255"/>
        </xsd:restriction>
      </xsd:simpleType>
    </xsd:element>
    <xsd:element name="BusinessValue" ma:index="17" nillable="true" ma:displayName="Business Value" ma:internalName="BusinessValue">
      <xsd:simpleType>
        <xsd:restriction base="dms:Text">
          <xsd:maxLength value="255"/>
        </xsd:restriction>
      </xsd:simpleType>
    </xsd:element>
    <xsd:element name="Narrative" ma:index="18" nillable="true" ma:displayName="Narrative" ma:internalName="Narrative">
      <xsd:simpleType>
        <xsd:restriction base="dms:Note">
          <xsd:maxLength value="255"/>
        </xsd:restriction>
      </xsd:simpleType>
    </xsd:element>
    <xsd:element name="RelatedPeople" ma:index="19" nillable="true" ma:displayName="Related People" ma:list="UserInfo" ma:SharePointGroup="0" ma:internalName="RelatedPeopl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PRAType" ma:index="20" nillable="true" ma:displayName="PRA Type" ma:default="Doc" ma:internalName="PRAType">
      <xsd:simpleType>
        <xsd:restriction base="dms:Text">
          <xsd:maxLength value="255"/>
        </xsd:restriction>
      </xsd:simpleType>
    </xsd:element>
    <xsd:element name="PRADate1" ma:index="21" nillable="true" ma:displayName="PRA Date 1" ma:format="DateOnly" ma:internalName="PRADate1">
      <xsd:simpleType>
        <xsd:restriction base="dms:DateTime"/>
      </xsd:simpleType>
    </xsd:element>
    <xsd:element name="PRADate2" ma:index="22" nillable="true" ma:displayName="PRA Date 2" ma:format="DateOnly" ma:internalName="PRADate2">
      <xsd:simpleType>
        <xsd:restriction base="dms:DateTime"/>
      </xsd:simpleType>
    </xsd:element>
    <xsd:element name="PRADate3" ma:index="23" nillable="true" ma:displayName="PRA Date 3" ma:format="DateOnly" ma:internalName="PRADate3">
      <xsd:simpleType>
        <xsd:restriction base="dms:DateTime"/>
      </xsd:simpleType>
    </xsd:element>
    <xsd:element name="PRADateDisposal" ma:index="24" nillable="true" ma:displayName="PRA Date Disposal" ma:format="DateOnly" ma:internalName="PRADateDisposal">
      <xsd:simpleType>
        <xsd:restriction base="dms:DateTime"/>
      </xsd:simpleType>
    </xsd:element>
    <xsd:element name="PRADateTrigger" ma:index="25" nillable="true" ma:displayName="PRA Date Trigger" ma:format="DateOnly" ma:internalName="PRADateTrigger">
      <xsd:simpleType>
        <xsd:restriction base="dms:DateTime"/>
      </xsd:simpleType>
    </xsd:element>
    <xsd:element name="PRAText1" ma:index="26" nillable="true" ma:displayName="PRA Text 1" ma:internalName="PRAText1">
      <xsd:simpleType>
        <xsd:restriction base="dms:Text">
          <xsd:maxLength value="255"/>
        </xsd:restriction>
      </xsd:simpleType>
    </xsd:element>
    <xsd:element name="PRAText2" ma:index="27" nillable="true" ma:displayName="PRA Text 2" ma:internalName="PRAText2">
      <xsd:simpleType>
        <xsd:restriction base="dms:Text">
          <xsd:maxLength value="255"/>
        </xsd:restriction>
      </xsd:simpleType>
    </xsd:element>
    <xsd:element name="PRAText3" ma:index="28" nillable="true" ma:displayName="PRA Text 3" ma:internalName="PRAText3">
      <xsd:simpleType>
        <xsd:restriction base="dms:Text">
          <xsd:maxLength value="255"/>
        </xsd:restriction>
      </xsd:simpleType>
    </xsd:element>
    <xsd:element name="PRAText4" ma:index="29" nillable="true" ma:displayName="PRA Text 4" ma:internalName="PRAText4">
      <xsd:simpleType>
        <xsd:restriction base="dms:Text">
          <xsd:maxLength value="255"/>
        </xsd:restriction>
      </xsd:simpleType>
    </xsd:element>
    <xsd:element name="PRAText5" ma:index="30" nillable="true" ma:displayName="PRA Text 5" ma:internalName="PRAText5">
      <xsd:simpleType>
        <xsd:restriction base="dms:Text">
          <xsd:maxLength value="255"/>
        </xsd:restriction>
      </xsd:simpleType>
    </xsd:element>
    <xsd:element name="AggregationStatus" ma:index="31" nillable="true" ma:displayName="Aggregation Status" ma:default="Normal" ma:format="Dropdown" ma:internalName="AggregationStatus">
      <xsd:simpleType>
        <xsd:union memberTypes="dms:Text">
          <xsd:simpleType>
            <xsd:restriction base="dms:Choice">
              <xsd:enumeration value="Delete Soon"/>
              <xsd:enumeration value="Transfer Soon"/>
              <xsd:enumeration value="Appraise Soon"/>
              <xsd:enumeration value="Delete"/>
              <xsd:enumeration value="Transfer"/>
              <xsd:enumeration value="Appraise"/>
              <xsd:enumeration value="Hold"/>
              <xsd:enumeration value="Normal"/>
              <xsd:enumeration value="Archive"/>
            </xsd:restriction>
          </xsd:simpleType>
        </xsd:union>
      </xsd:simpleType>
    </xsd:element>
    <xsd:element name="To" ma:index="32" nillable="true" ma:displayName="To" ma:internalName="To">
      <xsd:simpleType>
        <xsd:restriction base="dms:Text">
          <xsd:maxLength value="255"/>
        </xsd:restriction>
      </xsd:simpleType>
    </xsd:element>
    <xsd:element name="Sent" ma:index="33" nillable="true" ma:displayName="Sent" ma:format="DateTime" ma:internalName="Sent">
      <xsd:simpleType>
        <xsd:restriction base="dms:DateTime"/>
      </xsd:simpleType>
    </xsd:element>
    <xsd:element name="OriginalSubject" ma:index="34" nillable="true" ma:displayName="Original Subject" ma:internalName="OriginalSubject">
      <xsd:simpleType>
        <xsd:restriction base="dms:Text">
          <xsd:maxLength value="255"/>
        </xsd:restriction>
      </xsd:simpleType>
    </xsd:element>
    <xsd:element name="SecurityClassification" ma:index="35" nillable="true" ma:displayName="Security Classification" ma:format="Dropdown" ma:internalName="SecurityClassification">
      <xsd:simpleType>
        <xsd:restriction base="dms:Choice">
          <xsd:enumeration value="Confidential"/>
          <xsd:enumeration value="Restricted"/>
          <xsd:enumeration value="Unrestricted"/>
        </xsd:restriction>
      </xsd:simpleType>
    </xsd:element>
    <xsd:element name="KeyWords" ma:index="36" nillable="true" ma:displayName="Key Words" ma:internalName="KeyWords">
      <xsd:simpleType>
        <xsd:restriction base="dms:Note">
          <xsd:maxLength value="255"/>
        </xsd:restriction>
      </xsd:simpleType>
    </xsd:element>
    <xsd:element name="Received" ma:index="37" nillable="true" ma:displayName="Received" ma:format="DateOnly" ma:internalName="Received">
      <xsd:simpleType>
        <xsd:restriction base="dms:DateTime"/>
      </xsd:simpleType>
    </xsd:element>
    <xsd:element name="HarmonieUIHidden" ma:index="38" nillable="true" ma:displayName="HarmonieUIHidden" ma:internalName="HarmonieUIHidden">
      <xsd:simpleType>
        <xsd:restriction base="dms:Text">
          <xsd:maxLength value="255"/>
        </xsd:restriction>
      </xsd:simpleType>
    </xsd:element>
    <xsd:element name="MailPreviewData" ma:index="39" nillable="true" ma:displayName="MailPreviewData" ma:internalName="MailPreviewData">
      <xsd:simpleType>
        <xsd:restriction base="dms:Note"/>
      </xsd:simpleType>
    </xsd:element>
    <xsd:element name="AggregationNarrative" ma:index="40" nillable="true" ma:displayName="Aggregation Narrative" ma:internalName="AggregationNarrative">
      <xsd:simpleType>
        <xsd:restriction base="dms:Text">
          <xsd:maxLength value="255"/>
        </xsd:restriction>
      </xsd:simpleType>
    </xsd:element>
    <xsd:element name="Team" ma:index="41" nillable="true" ma:displayName="Team" ma:default="Democracy Services" ma:internalName="Team">
      <xsd:simpleType>
        <xsd:restriction base="dms:Text">
          <xsd:maxLength value="255"/>
        </xsd:restriction>
      </xsd:simpleType>
    </xsd:element>
    <xsd:element name="Channel" ma:index="42" nillable="true" ma:displayName="Channel" ma:default="NA" ma:internalName="Channel">
      <xsd:simpleType>
        <xsd:restriction base="dms:Text">
          <xsd:maxLength value="255"/>
        </xsd:restriction>
      </xsd:simpleType>
    </xsd:element>
    <xsd:element name="Level2" ma:index="44" nillable="true" ma:displayName="Level2" ma:internalName="Level2">
      <xsd:simpleType>
        <xsd:restriction base="dms:Text">
          <xsd:maxLength value="255"/>
        </xsd:restriction>
      </xsd:simpleType>
    </xsd:element>
    <xsd:element name="Level3" ma:index="45" nillable="true" ma:displayName="Level3" ma:internalName="Level3">
      <xsd:simpleType>
        <xsd:restriction base="dms:Text">
          <xsd:maxLength value="255"/>
        </xsd:restriction>
      </xsd:simpleType>
    </xsd:element>
    <xsd:element name="Year" ma:index="46" nillable="true" ma:displayName="Year" ma:internalName="Year">
      <xsd:simpleType>
        <xsd:restriction base="dms:Text">
          <xsd:maxLength value="255"/>
        </xsd:restriction>
      </xsd:simpleType>
    </xsd:element>
    <xsd:element name="ILFrom" ma:index="47" nillable="true" ma:displayName="From" ma:internalName="ILFrom">
      <xsd:simpleType>
        <xsd:restriction base="dms:Text">
          <xsd:maxLength value="255"/>
        </xsd:restriction>
      </xsd:simpleType>
    </xsd:element>
    <xsd:element name="Comments" ma:index="48" nillable="true" ma:displayName="Comments" ma:internalName="Comments">
      <xsd:simpleType>
        <xsd:restriction base="dms:Note">
          <xsd:maxLength value="255"/>
        </xsd:restriction>
      </xsd:simpleType>
    </xsd:element>
    <xsd:element name="ServiceRequestNumber" ma:index="49" nillable="true" ma:displayName="Service Request Number" ma:internalName="ServiceRequestNumber">
      <xsd:simpleType>
        <xsd:restriction base="dms:Text">
          <xsd:maxLength value="255"/>
        </xsd:restriction>
      </xsd:simpleType>
    </xsd:element>
    <xsd:element name="InternalOnly" ma:index="50" nillable="true" ma:displayName="Internal Only" ma:default="0" ma:internalName="InternalOnly">
      <xsd:simpleType>
        <xsd:restriction base="dms:Boolean"/>
      </xsd:simpleType>
    </xsd:element>
    <xsd:element name="FilePath" ma:index="51" nillable="true" ma:displayName="FilePath" ma:internalName="FilePath">
      <xsd:simpleType>
        <xsd:restriction base="dms:Text">
          <xsd:maxLength value="255"/>
        </xsd:restriction>
      </xsd:simpleType>
    </xsd:element>
    <xsd:element name="FolderPath" ma:index="52" nillable="true" ma:displayName="FolderPath" ma:internalName="FolderPath">
      <xsd:simpleType>
        <xsd:restriction base="dms:Text">
          <xsd:maxLength value="255"/>
        </xsd:restriction>
      </xsd:simpleType>
    </xsd:element>
    <xsd:element name="MediaServiceMetadata" ma:index="5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54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5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5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5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5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5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6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 ma:index="43" ma:displayName="Subject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2A006C8-3CFA-4FD3-BE93-0AF054EC85CC}">
  <ds:schemaRefs>
    <ds:schemaRef ds:uri="http://schemas.microsoft.com/office/2006/documentManagement/types"/>
    <ds:schemaRef ds:uri="55bcd593-d4c7-4359-a33f-8fe16413171d"/>
    <ds:schemaRef ds:uri="725c79e5-42ce-4aa0-ac78-b6418001f0d2"/>
    <ds:schemaRef ds:uri="http://schemas.openxmlformats.org/package/2006/metadata/core-properties"/>
    <ds:schemaRef ds:uri="f26abc8c-2732-4e0f-9252-7801cce6ce7d"/>
    <ds:schemaRef ds:uri="http://schemas.microsoft.com/office/2006/metadata/properties"/>
    <ds:schemaRef ds:uri="7fe82fc8-f2c1-4125-ab61-26c1e56b0782"/>
    <ds:schemaRef ds:uri="15ffb055-6eb4-45a1-bc20-bf2ac0d420da"/>
    <ds:schemaRef ds:uri="http://purl.org/dc/terms/"/>
    <ds:schemaRef ds:uri="5bd205ad-2945-4b0f-982a-48f644879018"/>
    <ds:schemaRef ds:uri="4f9c820c-e7e2-444d-97ee-45f2b3485c1d"/>
    <ds:schemaRef ds:uri="http://www.w3.org/XML/1998/namespace"/>
    <ds:schemaRef ds:uri="http://purl.org/dc/elements/1.1/"/>
    <ds:schemaRef ds:uri="http://purl.org/dc/dcmitype/"/>
    <ds:schemaRef ds:uri="c91a514c-9034-4fa3-897a-8352025b26ed"/>
    <ds:schemaRef ds:uri="http://schemas.microsoft.com/office/infopath/2007/PartnerControls"/>
    <ds:schemaRef ds:uri="44f1fc5f-b325-4eee-aff1-f819b799bcaf"/>
  </ds:schemaRefs>
</ds:datastoreItem>
</file>

<file path=customXml/itemProps2.xml><?xml version="1.0" encoding="utf-8"?>
<ds:datastoreItem xmlns:ds="http://schemas.openxmlformats.org/officeDocument/2006/customXml" ds:itemID="{AFAF27E4-9867-4143-B753-8167F897D26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46E3AE8-397F-45AD-890F-0AB703863DDC}"/>
</file>

<file path=docProps/app.xml><?xml version="1.0" encoding="utf-8"?>
<Properties xmlns="http://schemas.openxmlformats.org/officeDocument/2006/extended-properties" xmlns:vt="http://schemas.openxmlformats.org/officeDocument/2006/docPropsVTypes">
  <TotalTime>1383</TotalTime>
  <Words>175</Words>
  <Application>Microsoft Office PowerPoint</Application>
  <PresentationFormat>Widescreen</PresentationFormat>
  <Paragraphs>24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1_Office Theme</vt:lpstr>
      <vt:lpstr>2025 Kāpiti Community Sustainability and Climate Change Outreach/ Education Overview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Feb2025_Community Sustainability Outreach Overview</dc:title>
  <dc:creator>Rob Dunn</dc:creator>
  <cp:lastModifiedBy>Rob Dunn</cp:lastModifiedBy>
  <cp:revision>1</cp:revision>
  <dcterms:created xsi:type="dcterms:W3CDTF">2025-02-03T21:15:05Z</dcterms:created>
  <dcterms:modified xsi:type="dcterms:W3CDTF">2025-02-19T04:02:26Z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0x0101004D32B93429FD5649A5CB4001832FD225</vt:lpwstr>
  </property>
  <property fmtid="{D5CDD505-2E9C-101B-9397-08002B2CF9AE}" pid="3" name="Property">
    <vt:lpwstr/>
  </property>
  <property fmtid="{D5CDD505-2E9C-101B-9397-08002B2CF9AE}" pid="4" name="MediaServiceImageTags">
    <vt:lpwstr/>
  </property>
  <property fmtid="{D5CDD505-2E9C-101B-9397-08002B2CF9AE}" pid="5" name="Order">
    <vt:r8>37200</vt:r8>
  </property>
</Properties>
</file>